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043" r:id="rId2"/>
    <p:sldMasterId id="2147484064" r:id="rId3"/>
  </p:sldMasterIdLst>
  <p:notesMasterIdLst>
    <p:notesMasterId r:id="rId22"/>
  </p:notesMasterIdLst>
  <p:handoutMasterIdLst>
    <p:handoutMasterId r:id="rId23"/>
  </p:handoutMasterIdLst>
  <p:sldIdLst>
    <p:sldId id="260" r:id="rId4"/>
    <p:sldId id="298" r:id="rId5"/>
    <p:sldId id="286" r:id="rId6"/>
    <p:sldId id="268" r:id="rId7"/>
    <p:sldId id="288" r:id="rId8"/>
    <p:sldId id="271" r:id="rId9"/>
    <p:sldId id="272" r:id="rId10"/>
    <p:sldId id="302" r:id="rId11"/>
    <p:sldId id="304" r:id="rId12"/>
    <p:sldId id="305" r:id="rId13"/>
    <p:sldId id="306" r:id="rId14"/>
    <p:sldId id="289" r:id="rId15"/>
    <p:sldId id="278" r:id="rId16"/>
    <p:sldId id="284" r:id="rId17"/>
    <p:sldId id="280" r:id="rId18"/>
    <p:sldId id="264" r:id="rId19"/>
    <p:sldId id="267" r:id="rId20"/>
    <p:sldId id="261" r:id="rId21"/>
  </p:sldIdLst>
  <p:sldSz cx="9144000" cy="6858000" type="screen4x3"/>
  <p:notesSz cx="7100888" cy="10236200"/>
  <p:defaultTextStyle>
    <a:defPPr>
      <a:defRPr lang="de-D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wichtige Hinweise" id="{25EFE942-4A2B-4266-AA0D-02D777DC5BEA}">
          <p14:sldIdLst/>
        </p14:section>
        <p14:section name="Präsentation" id="{28610F6F-D5A9-4815-B751-3D346F07174A}">
          <p14:sldIdLst>
            <p14:sldId id="260"/>
            <p14:sldId id="298"/>
            <p14:sldId id="286"/>
            <p14:sldId id="268"/>
            <p14:sldId id="288"/>
            <p14:sldId id="271"/>
            <p14:sldId id="272"/>
            <p14:sldId id="302"/>
            <p14:sldId id="304"/>
            <p14:sldId id="305"/>
            <p14:sldId id="306"/>
            <p14:sldId id="289"/>
            <p14:sldId id="278"/>
            <p14:sldId id="284"/>
            <p14:sldId id="280"/>
            <p14:sldId id="264"/>
            <p14:sldId id="267"/>
            <p14:sldId id="261"/>
          </p14:sldIdLst>
        </p14:section>
      </p14:sectionLst>
    </p:ext>
    <p:ext uri="{EFAFB233-063F-42B5-8137-9DF3F51BA10A}">
      <p15:sldGuideLst xmlns:p15="http://schemas.microsoft.com/office/powerpoint/2012/main">
        <p15:guide id="1" orient="horz" pos="4042">
          <p15:clr>
            <a:srgbClr val="A4A3A4"/>
          </p15:clr>
        </p15:guide>
        <p15:guide id="2" pos="5057">
          <p15:clr>
            <a:srgbClr val="A4A3A4"/>
          </p15:clr>
        </p15:guide>
        <p15:guide id="3" orient="horz" pos="3929">
          <p15:clr>
            <a:srgbClr val="A4A3A4"/>
          </p15:clr>
        </p15:guide>
        <p15:guide id="4" pos="2880">
          <p15:clr>
            <a:srgbClr val="A4A3A4"/>
          </p15:clr>
        </p15:guide>
        <p15:guide id="5" orient="horz" pos="640">
          <p15:clr>
            <a:srgbClr val="A4A3A4"/>
          </p15:clr>
        </p15:guide>
        <p15:guide id="6" orient="horz" pos="1049">
          <p15:clr>
            <a:srgbClr val="A4A3A4"/>
          </p15:clr>
        </p15:guide>
        <p15:guide id="7" orient="horz" pos="3702">
          <p15:clr>
            <a:srgbClr val="A4A3A4"/>
          </p15:clr>
        </p15:guide>
        <p15:guide id="8" pos="3039">
          <p15:clr>
            <a:srgbClr val="A4A3A4"/>
          </p15:clr>
        </p15:guide>
        <p15:guide id="9" pos="249">
          <p15:clr>
            <a:srgbClr val="A4A3A4"/>
          </p15:clr>
        </p15:guide>
        <p15:guide id="10" pos="548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tto, Luise (vzbv)" initials="OL(" lastIdx="9" clrIdx="0">
    <p:extLst>
      <p:ext uri="{19B8F6BF-5375-455C-9EA6-DF929625EA0E}">
        <p15:presenceInfo xmlns:p15="http://schemas.microsoft.com/office/powerpoint/2012/main" userId="Otto, Luise (vzbv)" providerId="None"/>
      </p:ext>
    </p:extLst>
  </p:cmAuthor>
  <p:cmAuthor id="2" name="Deisböck, Alexander (vzbv)" initials="DA(" lastIdx="3" clrIdx="1">
    <p:extLst>
      <p:ext uri="{19B8F6BF-5375-455C-9EA6-DF929625EA0E}">
        <p15:presenceInfo xmlns:p15="http://schemas.microsoft.com/office/powerpoint/2012/main" userId="S-1-5-21-1202660629-1500820517-725345543-8551" providerId="AD"/>
      </p:ext>
    </p:extLst>
  </p:cmAuthor>
  <p:cmAuthor id="3" name="Schnückel, Helga (vzbv)" initials="SH(" lastIdx="17" clrIdx="2">
    <p:extLst>
      <p:ext uri="{19B8F6BF-5375-455C-9EA6-DF929625EA0E}">
        <p15:presenceInfo xmlns:p15="http://schemas.microsoft.com/office/powerpoint/2012/main" userId="Schnückel, Helga (vzbv)" providerId="None"/>
      </p:ext>
    </p:extLst>
  </p:cmAuthor>
  <p:cmAuthor id="4" name="Dudda, Dr. Christiane (vzbv)" initials="DDC(" lastIdx="4" clrIdx="3">
    <p:extLst>
      <p:ext uri="{19B8F6BF-5375-455C-9EA6-DF929625EA0E}">
        <p15:presenceInfo xmlns:p15="http://schemas.microsoft.com/office/powerpoint/2012/main" userId="S-1-5-21-1202660629-1500820517-725345543-16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B00"/>
    <a:srgbClr val="FBC526"/>
    <a:srgbClr val="404040"/>
    <a:srgbClr val="939393"/>
    <a:srgbClr val="F73429"/>
    <a:srgbClr val="E2E1D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44" autoAdjust="0"/>
    <p:restoredTop sz="96163" autoAdjust="0"/>
  </p:normalViewPr>
  <p:slideViewPr>
    <p:cSldViewPr snapToGrid="0" snapToObjects="1">
      <p:cViewPr varScale="1">
        <p:scale>
          <a:sx n="107" d="100"/>
          <a:sy n="107" d="100"/>
        </p:scale>
        <p:origin x="2166" y="96"/>
      </p:cViewPr>
      <p:guideLst>
        <p:guide orient="horz" pos="4042"/>
        <p:guide pos="5057"/>
        <p:guide orient="horz" pos="3929"/>
        <p:guide pos="2880"/>
        <p:guide orient="horz" pos="640"/>
        <p:guide orient="horz" pos="1049"/>
        <p:guide orient="horz" pos="3702"/>
        <p:guide pos="3039"/>
        <p:guide pos="249"/>
        <p:guide pos="5488"/>
      </p:guideLst>
    </p:cSldViewPr>
  </p:slideViewPr>
  <p:outlineViewPr>
    <p:cViewPr>
      <p:scale>
        <a:sx n="33" d="100"/>
        <a:sy n="33" d="100"/>
      </p:scale>
      <p:origin x="0" y="-6036"/>
    </p:cViewPr>
  </p:outlineViewPr>
  <p:notesTextViewPr>
    <p:cViewPr>
      <p:scale>
        <a:sx n="3" d="2"/>
        <a:sy n="3" d="2"/>
      </p:scale>
      <p:origin x="0" y="0"/>
    </p:cViewPr>
  </p:notesTextViewPr>
  <p:notesViewPr>
    <p:cSldViewPr snapToGrid="0" snapToObjects="1">
      <p:cViewPr varScale="1">
        <p:scale>
          <a:sx n="75" d="100"/>
          <a:sy n="75" d="100"/>
        </p:scale>
        <p:origin x="12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7825" cy="512302"/>
          </a:xfrm>
          <a:prstGeom prst="rect">
            <a:avLst/>
          </a:prstGeom>
        </p:spPr>
        <p:txBody>
          <a:bodyPr vert="horz" lIns="94778" tIns="47389" rIns="94778" bIns="47389" rtlCol="0"/>
          <a:lstStyle>
            <a:lvl1pPr algn="l" eaLnBrk="1" hangingPunct="1">
              <a:defRPr sz="1200">
                <a:latin typeface="Calibri"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sz="quarter" idx="1"/>
          </p:nvPr>
        </p:nvSpPr>
        <p:spPr>
          <a:xfrm>
            <a:off x="4023063" y="0"/>
            <a:ext cx="3076168" cy="512302"/>
          </a:xfrm>
          <a:prstGeom prst="rect">
            <a:avLst/>
          </a:prstGeom>
        </p:spPr>
        <p:txBody>
          <a:bodyPr vert="horz" wrap="square" lIns="94778" tIns="47389" rIns="94778" bIns="47389" numCol="1" anchor="t" anchorCtr="0" compatLnSpc="1">
            <a:prstTxWarp prst="textNoShape">
              <a:avLst/>
            </a:prstTxWarp>
          </a:bodyPr>
          <a:lstStyle>
            <a:lvl1pPr algn="r" eaLnBrk="1" hangingPunct="1">
              <a:defRPr sz="1200"/>
            </a:lvl1pPr>
          </a:lstStyle>
          <a:p>
            <a:pPr>
              <a:defRPr/>
            </a:pPr>
            <a:fld id="{E50D29D4-9282-4934-AAF3-21CD892F5F48}" type="datetimeFigureOut">
              <a:rPr lang="de-DE" altLang="de-DE"/>
              <a:pPr>
                <a:defRPr/>
              </a:pPr>
              <a:t>13.11.2024</a:t>
            </a:fld>
            <a:endParaRPr lang="de-DE" altLang="de-DE"/>
          </a:p>
        </p:txBody>
      </p:sp>
      <p:sp>
        <p:nvSpPr>
          <p:cNvPr id="4" name="Fußzeilenplatzhalter 3"/>
          <p:cNvSpPr>
            <a:spLocks noGrp="1"/>
          </p:cNvSpPr>
          <p:nvPr>
            <p:ph type="ftr" sz="quarter" idx="2"/>
          </p:nvPr>
        </p:nvSpPr>
        <p:spPr>
          <a:xfrm>
            <a:off x="0" y="9722262"/>
            <a:ext cx="3077825" cy="512302"/>
          </a:xfrm>
          <a:prstGeom prst="rect">
            <a:avLst/>
          </a:prstGeom>
        </p:spPr>
        <p:txBody>
          <a:bodyPr vert="horz" lIns="94778" tIns="47389" rIns="94778" bIns="47389" rtlCol="0" anchor="b"/>
          <a:lstStyle>
            <a:lvl1pPr algn="l" eaLnBrk="1" hangingPunct="1">
              <a:defRPr sz="1200">
                <a:latin typeface="Calibri" charset="0"/>
                <a:ea typeface="ＭＳ Ｐゴシック" charset="0"/>
                <a:cs typeface="ＭＳ Ｐゴシック" charset="0"/>
              </a:defRPr>
            </a:lvl1pPr>
          </a:lstStyle>
          <a:p>
            <a:pPr>
              <a:defRPr/>
            </a:pPr>
            <a:endParaRPr lang="de-DE"/>
          </a:p>
        </p:txBody>
      </p:sp>
      <p:sp>
        <p:nvSpPr>
          <p:cNvPr id="5" name="Foliennummernplatzhalter 4"/>
          <p:cNvSpPr>
            <a:spLocks noGrp="1"/>
          </p:cNvSpPr>
          <p:nvPr>
            <p:ph type="sldNum" sz="quarter" idx="3"/>
          </p:nvPr>
        </p:nvSpPr>
        <p:spPr>
          <a:xfrm>
            <a:off x="4023063" y="9722262"/>
            <a:ext cx="3076168" cy="512302"/>
          </a:xfrm>
          <a:prstGeom prst="rect">
            <a:avLst/>
          </a:prstGeom>
        </p:spPr>
        <p:txBody>
          <a:bodyPr vert="horz" wrap="square" lIns="94778" tIns="47389" rIns="94778" bIns="47389" numCol="1" anchor="b" anchorCtr="0" compatLnSpc="1">
            <a:prstTxWarp prst="textNoShape">
              <a:avLst/>
            </a:prstTxWarp>
          </a:bodyPr>
          <a:lstStyle>
            <a:lvl1pPr algn="r" eaLnBrk="1" hangingPunct="1">
              <a:defRPr sz="1200"/>
            </a:lvl1pPr>
          </a:lstStyle>
          <a:p>
            <a:pPr>
              <a:defRPr/>
            </a:pPr>
            <a:fld id="{C24C38F3-25CB-486B-9038-A125A5CDBA0E}" type="slidenum">
              <a:rPr lang="de-DE" altLang="de-DE"/>
              <a:pPr>
                <a:defRPr/>
              </a:pPr>
              <a:t>‹Nr.›</a:t>
            </a:fld>
            <a:endParaRPr lang="de-DE" altLang="de-DE"/>
          </a:p>
        </p:txBody>
      </p:sp>
    </p:spTree>
    <p:extLst>
      <p:ext uri="{BB962C8B-B14F-4D97-AF65-F5344CB8AC3E}">
        <p14:creationId xmlns:p14="http://schemas.microsoft.com/office/powerpoint/2010/main" val="57353271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7825" cy="512302"/>
          </a:xfrm>
          <a:prstGeom prst="rect">
            <a:avLst/>
          </a:prstGeom>
        </p:spPr>
        <p:txBody>
          <a:bodyPr vert="horz" lIns="94778" tIns="47389" rIns="94778" bIns="47389"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4023063" y="0"/>
            <a:ext cx="3076168" cy="512302"/>
          </a:xfrm>
          <a:prstGeom prst="rect">
            <a:avLst/>
          </a:prstGeom>
        </p:spPr>
        <p:txBody>
          <a:bodyPr vert="horz" wrap="square" lIns="94778" tIns="47389" rIns="94778" bIns="47389" numCol="1" anchor="t" anchorCtr="0" compatLnSpc="1">
            <a:prstTxWarp prst="textNoShape">
              <a:avLst/>
            </a:prstTxWarp>
          </a:bodyPr>
          <a:lstStyle>
            <a:lvl1pPr algn="r" eaLnBrk="1" hangingPunct="1">
              <a:defRPr sz="1200"/>
            </a:lvl1pPr>
          </a:lstStyle>
          <a:p>
            <a:pPr>
              <a:defRPr/>
            </a:pPr>
            <a:fld id="{963938FD-F04F-42EF-BA56-A7ACCECE9765}" type="datetimeFigureOut">
              <a:rPr lang="de-DE" altLang="de-DE"/>
              <a:pPr>
                <a:defRPr/>
              </a:pPr>
              <a:t>13.11.2024</a:t>
            </a:fld>
            <a:endParaRPr lang="de-DE" altLang="de-DE"/>
          </a:p>
        </p:txBody>
      </p:sp>
      <p:sp>
        <p:nvSpPr>
          <p:cNvPr id="4" name="Folienbildplatzhalt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4778" tIns="47389" rIns="94778" bIns="47389" rtlCol="0" anchor="ctr"/>
          <a:lstStyle/>
          <a:p>
            <a:pPr lvl="0"/>
            <a:endParaRPr lang="de-DE" noProof="0"/>
          </a:p>
        </p:txBody>
      </p:sp>
      <p:sp>
        <p:nvSpPr>
          <p:cNvPr id="5" name="Notizenplatzhalter 4"/>
          <p:cNvSpPr>
            <a:spLocks noGrp="1"/>
          </p:cNvSpPr>
          <p:nvPr>
            <p:ph type="body" sz="quarter" idx="3"/>
          </p:nvPr>
        </p:nvSpPr>
        <p:spPr>
          <a:xfrm>
            <a:off x="709758" y="4862769"/>
            <a:ext cx="5681374" cy="4605799"/>
          </a:xfrm>
          <a:prstGeom prst="rect">
            <a:avLst/>
          </a:prstGeom>
        </p:spPr>
        <p:txBody>
          <a:bodyPr vert="horz" wrap="square" lIns="94778" tIns="47389" rIns="94778" bIns="47389" numCol="1" anchor="t" anchorCtr="0" compatLnSpc="1">
            <a:prstTxWarp prst="textNoShape">
              <a:avLst/>
            </a:prstTxWarp>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722262"/>
            <a:ext cx="3077825" cy="512302"/>
          </a:xfrm>
          <a:prstGeom prst="rect">
            <a:avLst/>
          </a:prstGeom>
        </p:spPr>
        <p:txBody>
          <a:bodyPr vert="horz" lIns="94778" tIns="47389" rIns="94778" bIns="47389"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4023063" y="9722262"/>
            <a:ext cx="3076168" cy="512302"/>
          </a:xfrm>
          <a:prstGeom prst="rect">
            <a:avLst/>
          </a:prstGeom>
        </p:spPr>
        <p:txBody>
          <a:bodyPr vert="horz" wrap="square" lIns="94778" tIns="47389" rIns="94778" bIns="47389" numCol="1" anchor="b" anchorCtr="0" compatLnSpc="1">
            <a:prstTxWarp prst="textNoShape">
              <a:avLst/>
            </a:prstTxWarp>
          </a:bodyPr>
          <a:lstStyle>
            <a:lvl1pPr algn="r" eaLnBrk="1" hangingPunct="1">
              <a:defRPr sz="1200"/>
            </a:lvl1pPr>
          </a:lstStyle>
          <a:p>
            <a:pPr>
              <a:defRPr/>
            </a:pPr>
            <a:fld id="{447E9362-D566-4676-B248-CB584E698679}" type="slidenum">
              <a:rPr lang="de-DE" altLang="de-DE"/>
              <a:pPr>
                <a:defRPr/>
              </a:pPr>
              <a:t>‹Nr.›</a:t>
            </a:fld>
            <a:endParaRPr lang="de-DE" altLang="de-DE"/>
          </a:p>
        </p:txBody>
      </p:sp>
    </p:spTree>
    <p:extLst>
      <p:ext uri="{BB962C8B-B14F-4D97-AF65-F5344CB8AC3E}">
        <p14:creationId xmlns:p14="http://schemas.microsoft.com/office/powerpoint/2010/main" val="1287718041"/>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92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solidFill>
                  <a:srgbClr val="FF0000"/>
                </a:solidFill>
                <a:latin typeface="Arial" panose="020B0604020202020204" pitchFamily="34" charset="0"/>
                <a:cs typeface="Arial" panose="020B0604020202020204" pitchFamily="34" charset="0"/>
              </a:rPr>
              <a:t>Diese Folie ist eine Kurzdarstellung</a:t>
            </a:r>
            <a:r>
              <a:rPr lang="de-DE" altLang="de-DE" b="1" baseline="0" dirty="0">
                <a:solidFill>
                  <a:srgbClr val="FF0000"/>
                </a:solidFill>
                <a:latin typeface="Arial" panose="020B0604020202020204" pitchFamily="34" charset="0"/>
                <a:cs typeface="Arial" panose="020B0604020202020204" pitchFamily="34" charset="0"/>
              </a:rPr>
              <a:t> der Energieberatung und ersetzt die Folien 8 bis 10.</a:t>
            </a:r>
            <a:endParaRPr lang="de-DE" altLang="de-DE" b="1" dirty="0">
              <a:solidFill>
                <a:srgbClr val="FF0000"/>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8D7FFAC5-BC0E-4806-87F9-F212F91D142C}" type="slidenum">
              <a:rPr lang="de-DE" smtClean="0"/>
              <a:t>10</a:t>
            </a:fld>
            <a:endParaRPr lang="de-DE"/>
          </a:p>
        </p:txBody>
      </p:sp>
    </p:spTree>
    <p:extLst>
      <p:ext uri="{BB962C8B-B14F-4D97-AF65-F5344CB8AC3E}">
        <p14:creationId xmlns:p14="http://schemas.microsoft.com/office/powerpoint/2010/main" val="57817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solidFill>
                  <a:srgbClr val="FF0000"/>
                </a:solidFill>
                <a:latin typeface="Arial" panose="020B0604020202020204" pitchFamily="34" charset="0"/>
                <a:cs typeface="Arial" panose="020B0604020202020204" pitchFamily="34" charset="0"/>
              </a:rPr>
              <a:t>Diese Folie ist eine Kurzdarstellung</a:t>
            </a:r>
            <a:r>
              <a:rPr lang="de-DE" altLang="de-DE" b="1" baseline="0" dirty="0">
                <a:solidFill>
                  <a:srgbClr val="FF0000"/>
                </a:solidFill>
                <a:latin typeface="Arial" panose="020B0604020202020204" pitchFamily="34" charset="0"/>
                <a:cs typeface="Arial" panose="020B0604020202020204" pitchFamily="34" charset="0"/>
              </a:rPr>
              <a:t> der Energieberatung und ersetzt die Folien 8 bis 10.</a:t>
            </a:r>
            <a:endParaRPr lang="de-DE" altLang="de-DE" b="1" dirty="0">
              <a:solidFill>
                <a:srgbClr val="FF0000"/>
              </a:solidFill>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8D7FFAC5-BC0E-4806-87F9-F212F91D142C}" type="slidenum">
              <a:rPr lang="de-DE" smtClean="0"/>
              <a:t>11</a:t>
            </a:fld>
            <a:endParaRPr lang="de-DE"/>
          </a:p>
        </p:txBody>
      </p:sp>
    </p:spTree>
    <p:extLst>
      <p:ext uri="{BB962C8B-B14F-4D97-AF65-F5344CB8AC3E}">
        <p14:creationId xmlns:p14="http://schemas.microsoft.com/office/powerpoint/2010/main" val="19057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45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453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48"/>
              </a:spcBef>
              <a:spcAft>
                <a:spcPts val="1244"/>
              </a:spcAft>
              <a:defRPr/>
            </a:pPr>
            <a:r>
              <a:rPr lang="de-DE" dirty="0"/>
              <a:t>– im Schnitt 1.200 bis 6.600 € von jedem beratenen Haushalt (je nach Beratungsformat).</a:t>
            </a:r>
          </a:p>
          <a:p>
            <a:pPr marL="355416" indent="-355416">
              <a:spcBef>
                <a:spcPts val="448"/>
              </a:spcBef>
              <a:buFont typeface="Arial" panose="020B0604020202020204" pitchFamily="34" charset="0"/>
              <a:buChar char="•"/>
              <a:defRPr/>
            </a:pPr>
            <a:endParaRPr lang="de-DE" dirty="0"/>
          </a:p>
          <a:p>
            <a:pPr>
              <a:spcBef>
                <a:spcPts val="448"/>
              </a:spcBef>
              <a:defRPr/>
            </a:pPr>
            <a:r>
              <a:rPr lang="de-DE" dirty="0"/>
              <a:t>*) Maßnahmen, die vor der Beratung noch gar nicht oder nicht im gleichem Umfang oder in der gleichen Qualität geplant waren.</a:t>
            </a:r>
          </a:p>
          <a:p>
            <a:pPr>
              <a:defRPr/>
            </a:pPr>
            <a:endParaRPr lang="de-DE" alt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228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dirty="0"/>
          </a:p>
        </p:txBody>
      </p:sp>
    </p:spTree>
    <p:extLst>
      <p:ext uri="{BB962C8B-B14F-4D97-AF65-F5344CB8AC3E}">
        <p14:creationId xmlns:p14="http://schemas.microsoft.com/office/powerpoint/2010/main" val="59888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4626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4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b="1" dirty="0">
                <a:solidFill>
                  <a:srgbClr val="FF0000"/>
                </a:solidFill>
                <a:latin typeface="Arial" panose="020B0604020202020204" pitchFamily="34" charset="0"/>
                <a:cs typeface="Arial" panose="020B0604020202020204" pitchFamily="34" charset="0"/>
              </a:rPr>
              <a:t>Diese Folie ist eine Kurzdarstellung</a:t>
            </a:r>
            <a:r>
              <a:rPr lang="de-DE" altLang="de-DE" b="1" baseline="0" dirty="0">
                <a:solidFill>
                  <a:srgbClr val="FF0000"/>
                </a:solidFill>
                <a:latin typeface="Arial" panose="020B0604020202020204" pitchFamily="34" charset="0"/>
                <a:cs typeface="Arial" panose="020B0604020202020204" pitchFamily="34" charset="0"/>
              </a:rPr>
              <a:t> der Energieberatung</a:t>
            </a:r>
            <a:endParaRPr lang="de-DE" altLang="de-DE"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31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798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a:latin typeface="Arial" panose="020B0604020202020204" pitchFamily="34" charset="0"/>
                <a:cs typeface="Arial" panose="020B0604020202020204" pitchFamily="34" charset="0"/>
              </a:rPr>
              <a:t>Karte nur mit den 16 VZ-Standorten und VSB-Standort einfügen</a:t>
            </a:r>
          </a:p>
        </p:txBody>
      </p:sp>
    </p:spTree>
    <p:extLst>
      <p:ext uri="{BB962C8B-B14F-4D97-AF65-F5344CB8AC3E}">
        <p14:creationId xmlns:p14="http://schemas.microsoft.com/office/powerpoint/2010/main" val="57157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de-DE"/>
          </a:p>
        </p:txBody>
      </p:sp>
    </p:spTree>
    <p:extLst>
      <p:ext uri="{BB962C8B-B14F-4D97-AF65-F5344CB8AC3E}">
        <p14:creationId xmlns:p14="http://schemas.microsoft.com/office/powerpoint/2010/main" val="82647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490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12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Arial" panose="020B0604020202020204" pitchFamily="34" charset="0"/>
                <a:cs typeface="Arial" panose="020B0604020202020204" pitchFamily="34" charset="0"/>
              </a:rPr>
              <a:t>Alternative Folien</a:t>
            </a:r>
            <a:r>
              <a:rPr lang="de-DE" altLang="de-DE" b="1" baseline="0" dirty="0">
                <a:latin typeface="Arial" panose="020B0604020202020204" pitchFamily="34" charset="0"/>
                <a:cs typeface="Arial" panose="020B0604020202020204" pitchFamily="34" charset="0"/>
              </a:rPr>
              <a:t> zur Vorstellung der Energieberatung statt Folie 7</a:t>
            </a:r>
          </a:p>
        </p:txBody>
      </p:sp>
      <p:sp>
        <p:nvSpPr>
          <p:cNvPr id="4" name="Foliennummernplatzhalter 3"/>
          <p:cNvSpPr>
            <a:spLocks noGrp="1"/>
          </p:cNvSpPr>
          <p:nvPr>
            <p:ph type="sldNum" sz="quarter" idx="10"/>
          </p:nvPr>
        </p:nvSpPr>
        <p:spPr/>
        <p:txBody>
          <a:bodyPr/>
          <a:lstStyle/>
          <a:p>
            <a:fld id="{8D7FFAC5-BC0E-4806-87F9-F212F91D142C}" type="slidenum">
              <a:rPr lang="de-DE" smtClean="0"/>
              <a:t>8</a:t>
            </a:fld>
            <a:endParaRPr lang="de-DE"/>
          </a:p>
        </p:txBody>
      </p:sp>
    </p:spTree>
    <p:extLst>
      <p:ext uri="{BB962C8B-B14F-4D97-AF65-F5344CB8AC3E}">
        <p14:creationId xmlns:p14="http://schemas.microsoft.com/office/powerpoint/2010/main" val="3507644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a:latin typeface="Arial" panose="020B0604020202020204" pitchFamily="34" charset="0"/>
                <a:cs typeface="Arial" panose="020B0604020202020204" pitchFamily="34" charset="0"/>
              </a:rPr>
              <a:t>Alternative Folien</a:t>
            </a:r>
            <a:r>
              <a:rPr lang="de-DE" altLang="de-DE" b="1" baseline="0" dirty="0">
                <a:latin typeface="Arial" panose="020B0604020202020204" pitchFamily="34" charset="0"/>
                <a:cs typeface="Arial" panose="020B0604020202020204" pitchFamily="34" charset="0"/>
              </a:rPr>
              <a:t> zur Vorstellung der Energieberatung statt Folie 7</a:t>
            </a:r>
          </a:p>
        </p:txBody>
      </p:sp>
      <p:sp>
        <p:nvSpPr>
          <p:cNvPr id="4" name="Foliennummernplatzhalter 3"/>
          <p:cNvSpPr>
            <a:spLocks noGrp="1"/>
          </p:cNvSpPr>
          <p:nvPr>
            <p:ph type="sldNum" sz="quarter" idx="10"/>
          </p:nvPr>
        </p:nvSpPr>
        <p:spPr/>
        <p:txBody>
          <a:bodyPr/>
          <a:lstStyle/>
          <a:p>
            <a:fld id="{8D7FFAC5-BC0E-4806-87F9-F212F91D142C}" type="slidenum">
              <a:rPr lang="de-DE" smtClean="0"/>
              <a:t>9</a:t>
            </a:fld>
            <a:endParaRPr lang="de-DE"/>
          </a:p>
        </p:txBody>
      </p:sp>
    </p:spTree>
    <p:extLst>
      <p:ext uri="{BB962C8B-B14F-4D97-AF65-F5344CB8AC3E}">
        <p14:creationId xmlns:p14="http://schemas.microsoft.com/office/powerpoint/2010/main" val="84076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a:extLst>
              <a:ext uri="{28A0092B-C50C-407E-A947-70E740481C1C}">
                <a14:useLocalDpi xmlns:a14="http://schemas.microsoft.com/office/drawing/2010/main" val="0"/>
              </a:ext>
            </a:extLst>
          </a:blip>
          <a:srcRect l="35102" t="217" r="5669" b="-217"/>
          <a:stretch/>
        </p:blipFill>
        <p:spPr bwMode="auto">
          <a:xfrm>
            <a:off x="-14514" y="-16783"/>
            <a:ext cx="9150577"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userDrawn="1"/>
        </p:nvSpPr>
        <p:spPr>
          <a:xfrm>
            <a:off x="0" y="4265613"/>
            <a:ext cx="9161463" cy="2598737"/>
          </a:xfrm>
          <a:prstGeom prst="rect">
            <a:avLst/>
          </a:prstGeom>
          <a:solidFill>
            <a:srgbClr val="FABB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a:ln>
                <a:solidFill>
                  <a:srgbClr val="000000"/>
                </a:solidFill>
              </a:ln>
              <a:solidFill>
                <a:schemeClr val="accent2">
                  <a:lumMod val="60000"/>
                  <a:lumOff val="40000"/>
                </a:schemeClr>
              </a:solidFill>
            </a:endParaRPr>
          </a:p>
        </p:txBody>
      </p:sp>
      <p:pic>
        <p:nvPicPr>
          <p:cNvPr id="4" name="Bild 3" descr="BUV_1_1_v.gif"/>
          <p:cNvPicPr>
            <a:picLocks noChangeAspect="1"/>
          </p:cNvPicPr>
          <p:nvPr userDrawn="1"/>
        </p:nvPicPr>
        <p:blipFill>
          <a:blip r:embed="rId3">
            <a:extLst>
              <a:ext uri="{28A0092B-C50C-407E-A947-70E740481C1C}">
                <a14:useLocalDpi xmlns:a14="http://schemas.microsoft.com/office/drawing/2010/main" val="0"/>
              </a:ext>
            </a:extLst>
          </a:blip>
          <a:srcRect b="52534"/>
          <a:stretch>
            <a:fillRect/>
          </a:stretch>
        </p:blipFill>
        <p:spPr bwMode="auto">
          <a:xfrm>
            <a:off x="6794500" y="3849688"/>
            <a:ext cx="23669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46938" y="396875"/>
            <a:ext cx="14859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457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2 Textblöcke + Sublines">
    <p:spTree>
      <p:nvGrpSpPr>
        <p:cNvPr id="1" name=""/>
        <p:cNvGrpSpPr/>
        <p:nvPr/>
      </p:nvGrpSpPr>
      <p:grpSpPr>
        <a:xfrm>
          <a:off x="0" y="0"/>
          <a:ext cx="0" cy="0"/>
          <a:chOff x="0" y="0"/>
          <a:chExt cx="0" cy="0"/>
        </a:xfrm>
      </p:grpSpPr>
      <p:sp>
        <p:nvSpPr>
          <p:cNvPr id="2" name="Titel 1"/>
          <p:cNvSpPr>
            <a:spLocks noGrp="1"/>
          </p:cNvSpPr>
          <p:nvPr>
            <p:ph type="title"/>
          </p:nvPr>
        </p:nvSpPr>
        <p:spPr>
          <a:xfrm>
            <a:off x="432000" y="431999"/>
            <a:ext cx="7110000" cy="882000"/>
          </a:xfrm>
        </p:spPr>
        <p:txBody>
          <a:bodyPr vert="horz" lIns="0" tIns="45720" rIns="91440" bIns="45720" rtlCol="0" anchor="ctr">
            <a:normAutofit/>
          </a:bodyPr>
          <a:lstStyle>
            <a:lvl1pPr>
              <a:defRPr lang="de-DE" sz="2400" b="1" cap="all" baseline="0">
                <a:solidFill>
                  <a:schemeClr val="tx1"/>
                </a:solidFill>
              </a:defRPr>
            </a:lvl1pPr>
          </a:lstStyle>
          <a:p>
            <a:pPr lvl="0"/>
            <a:r>
              <a:rPr lang="de-DE"/>
              <a:t>Titelmasterformat durch Klicken bearbeiten</a:t>
            </a:r>
            <a:endParaRPr lang="de-DE" dirty="0"/>
          </a:p>
        </p:txBody>
      </p:sp>
      <p:sp>
        <p:nvSpPr>
          <p:cNvPr id="3" name="Textplatzhalter 2"/>
          <p:cNvSpPr>
            <a:spLocks noGrp="1"/>
          </p:cNvSpPr>
          <p:nvPr>
            <p:ph type="body" idx="1"/>
          </p:nvPr>
        </p:nvSpPr>
        <p:spPr>
          <a:xfrm>
            <a:off x="432000" y="1656000"/>
            <a:ext cx="3960000" cy="540000"/>
          </a:xfrm>
        </p:spPr>
        <p:txBody>
          <a:bodyPr anchor="b"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432000" y="2340000"/>
            <a:ext cx="3960000" cy="360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5" name="Textplatzhalter 4"/>
          <p:cNvSpPr>
            <a:spLocks noGrp="1"/>
          </p:cNvSpPr>
          <p:nvPr>
            <p:ph type="body" sz="quarter" idx="3"/>
          </p:nvPr>
        </p:nvSpPr>
        <p:spPr>
          <a:xfrm>
            <a:off x="4770000" y="1656000"/>
            <a:ext cx="3960000" cy="540000"/>
          </a:xfrm>
        </p:spPr>
        <p:txBody>
          <a:bodyPr anchor="b" anchorCtr="0"/>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770000" y="2340000"/>
            <a:ext cx="3960000" cy="360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0318661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Textblöcke">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0" tIns="45720" rIns="91440" bIns="45720" rtlCol="0" anchor="ctr">
            <a:normAutofit/>
          </a:bodyPr>
          <a:lstStyle>
            <a:lvl1pPr>
              <a:defRPr lang="de-DE" sz="2400" b="1" cap="all" baseline="0" dirty="0">
                <a:solidFill>
                  <a:schemeClr val="tx1"/>
                </a:solidFill>
              </a:defRPr>
            </a:lvl1pPr>
          </a:lstStyle>
          <a:p>
            <a:pPr lvl="0"/>
            <a:r>
              <a:rPr lang="de-DE"/>
              <a:t>Titelmasterformat durch Klicken bearbeiten</a:t>
            </a:r>
            <a:endParaRPr lang="de-DE" dirty="0"/>
          </a:p>
        </p:txBody>
      </p:sp>
      <p:sp>
        <p:nvSpPr>
          <p:cNvPr id="3" name="Inhaltsplatzhalter 2"/>
          <p:cNvSpPr>
            <a:spLocks noGrp="1"/>
          </p:cNvSpPr>
          <p:nvPr>
            <p:ph sz="half" idx="1"/>
          </p:nvPr>
        </p:nvSpPr>
        <p:spPr>
          <a:xfrm>
            <a:off x="432000" y="1656000"/>
            <a:ext cx="3960000" cy="414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4" name="Inhaltsplatzhalter 3"/>
          <p:cNvSpPr>
            <a:spLocks noGrp="1"/>
          </p:cNvSpPr>
          <p:nvPr>
            <p:ph sz="half" idx="2"/>
          </p:nvPr>
        </p:nvSpPr>
        <p:spPr>
          <a:xfrm>
            <a:off x="4772838" y="1656000"/>
            <a:ext cx="3960000" cy="414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066203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Bilder + Text">
    <p:spTree>
      <p:nvGrpSpPr>
        <p:cNvPr id="1" name=""/>
        <p:cNvGrpSpPr/>
        <p:nvPr/>
      </p:nvGrpSpPr>
      <p:grpSpPr>
        <a:xfrm>
          <a:off x="0" y="0"/>
          <a:ext cx="0" cy="0"/>
          <a:chOff x="0" y="0"/>
          <a:chExt cx="0" cy="0"/>
        </a:xfrm>
      </p:grpSpPr>
      <p:sp>
        <p:nvSpPr>
          <p:cNvPr id="2" name="Titel 1"/>
          <p:cNvSpPr>
            <a:spLocks noGrp="1"/>
          </p:cNvSpPr>
          <p:nvPr>
            <p:ph type="title"/>
          </p:nvPr>
        </p:nvSpPr>
        <p:spPr>
          <a:xfrm>
            <a:off x="432000" y="431999"/>
            <a:ext cx="7110000" cy="882000"/>
          </a:xfrm>
        </p:spPr>
        <p:txBody>
          <a:bodyPr vert="horz" lIns="0" tIns="45720" rIns="91440" bIns="45720" rtlCol="0" anchor="ctr">
            <a:normAutofit/>
          </a:bodyPr>
          <a:lstStyle>
            <a:lvl1pPr>
              <a:defRPr lang="de-DE" sz="2400" b="1" cap="all" baseline="0">
                <a:solidFill>
                  <a:schemeClr val="tx1"/>
                </a:solidFill>
              </a:defRPr>
            </a:lvl1pPr>
          </a:lstStyle>
          <a:p>
            <a:pPr lvl="0"/>
            <a:r>
              <a:rPr lang="de-DE"/>
              <a:t>Titelmasterformat durch Klicken bearbeiten</a:t>
            </a:r>
            <a:endParaRPr lang="de-DE" dirty="0"/>
          </a:p>
        </p:txBody>
      </p:sp>
      <p:sp>
        <p:nvSpPr>
          <p:cNvPr id="3" name="Textplatzhalter 2"/>
          <p:cNvSpPr>
            <a:spLocks noGrp="1"/>
          </p:cNvSpPr>
          <p:nvPr>
            <p:ph type="body" idx="1"/>
          </p:nvPr>
        </p:nvSpPr>
        <p:spPr>
          <a:xfrm>
            <a:off x="432000" y="4325695"/>
            <a:ext cx="3240000" cy="540000"/>
          </a:xfrm>
        </p:spPr>
        <p:txBody>
          <a:bodyPr anchor="t" anchorCtr="0"/>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8" name="Bildplatzhalter 7"/>
          <p:cNvSpPr>
            <a:spLocks noGrp="1"/>
          </p:cNvSpPr>
          <p:nvPr>
            <p:ph type="pic" sz="quarter" idx="10"/>
          </p:nvPr>
        </p:nvSpPr>
        <p:spPr>
          <a:xfrm>
            <a:off x="432000" y="1656000"/>
            <a:ext cx="3240000" cy="2520000"/>
          </a:xfrm>
        </p:spPr>
        <p:txBody>
          <a:bodyPr/>
          <a:lstStyle/>
          <a:p>
            <a:r>
              <a:rPr lang="de-DE"/>
              <a:t>Bild durch Klicken auf Symbol hinzufügen</a:t>
            </a:r>
          </a:p>
        </p:txBody>
      </p:sp>
      <p:sp>
        <p:nvSpPr>
          <p:cNvPr id="14" name="Textplatzhalter 2"/>
          <p:cNvSpPr>
            <a:spLocks noGrp="1"/>
          </p:cNvSpPr>
          <p:nvPr>
            <p:ph type="body" idx="11"/>
          </p:nvPr>
        </p:nvSpPr>
        <p:spPr>
          <a:xfrm>
            <a:off x="4302000" y="4320000"/>
            <a:ext cx="3240000" cy="540000"/>
          </a:xfrm>
        </p:spPr>
        <p:txBody>
          <a:bodyPr anchor="t" anchorCtr="0"/>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5" name="Bildplatzhalter 7"/>
          <p:cNvSpPr>
            <a:spLocks noGrp="1"/>
          </p:cNvSpPr>
          <p:nvPr>
            <p:ph type="pic" sz="quarter" idx="12"/>
          </p:nvPr>
        </p:nvSpPr>
        <p:spPr>
          <a:xfrm>
            <a:off x="4302000" y="1656000"/>
            <a:ext cx="3240000" cy="2520000"/>
          </a:xfrm>
        </p:spPr>
        <p:txBody>
          <a:bodyPr/>
          <a:lstStyle/>
          <a:p>
            <a:r>
              <a:rPr lang="de-DE"/>
              <a:t>Bild durch Klicken auf Symbol hinzufügen</a:t>
            </a:r>
          </a:p>
        </p:txBody>
      </p:sp>
      <p:sp>
        <p:nvSpPr>
          <p:cNvPr id="16" name="Textplatzhalter 15"/>
          <p:cNvSpPr>
            <a:spLocks noGrp="1"/>
          </p:cNvSpPr>
          <p:nvPr>
            <p:ph type="body" sz="quarter" idx="13"/>
          </p:nvPr>
        </p:nvSpPr>
        <p:spPr>
          <a:xfrm>
            <a:off x="432000" y="3996000"/>
            <a:ext cx="3240000" cy="180000"/>
          </a:xfrm>
        </p:spPr>
        <p:txBody>
          <a:bodyPr rIns="90000"/>
          <a:lstStyle>
            <a:lvl1pPr algn="r">
              <a:defRPr sz="900"/>
            </a:lvl1pPr>
            <a:lvl2pPr>
              <a:defRPr sz="900"/>
            </a:lvl2pPr>
            <a:lvl3pPr>
              <a:defRPr sz="900"/>
            </a:lvl3pPr>
            <a:lvl4pPr>
              <a:defRPr sz="900"/>
            </a:lvl4pPr>
            <a:lvl5pPr>
              <a:defRPr sz="900"/>
            </a:lvl5pPr>
          </a:lstStyle>
          <a:p>
            <a:pPr lvl="0"/>
            <a:r>
              <a:rPr lang="de-DE"/>
              <a:t>Formatvorlagen des Textmasters bearbeiten</a:t>
            </a:r>
          </a:p>
        </p:txBody>
      </p:sp>
      <p:sp>
        <p:nvSpPr>
          <p:cNvPr id="17" name="Textplatzhalter 15"/>
          <p:cNvSpPr>
            <a:spLocks noGrp="1"/>
          </p:cNvSpPr>
          <p:nvPr>
            <p:ph type="body" sz="quarter" idx="14"/>
          </p:nvPr>
        </p:nvSpPr>
        <p:spPr>
          <a:xfrm>
            <a:off x="4302000" y="3996000"/>
            <a:ext cx="3240000" cy="180000"/>
          </a:xfrm>
        </p:spPr>
        <p:txBody>
          <a:bodyPr rIns="90000"/>
          <a:lstStyle>
            <a:lvl1pPr algn="r">
              <a:defRPr sz="900"/>
            </a:lvl1pPr>
            <a:lvl2pPr>
              <a:defRPr sz="900"/>
            </a:lvl2pPr>
            <a:lvl3pPr>
              <a:defRPr sz="900"/>
            </a:lvl3pPr>
            <a:lvl4pPr>
              <a:defRPr sz="900"/>
            </a:lvl4pPr>
            <a:lvl5pPr>
              <a:defRPr sz="900"/>
            </a:lvl5pPr>
          </a:lstStyle>
          <a:p>
            <a:pPr lvl="0"/>
            <a:r>
              <a:rPr lang="de-DE"/>
              <a:t>Formatvorlagen des Textmasters bearbeiten</a:t>
            </a:r>
          </a:p>
        </p:txBody>
      </p:sp>
    </p:spTree>
    <p:extLst>
      <p:ext uri="{BB962C8B-B14F-4D97-AF65-F5344CB8AC3E}">
        <p14:creationId xmlns:p14="http://schemas.microsoft.com/office/powerpoint/2010/main" val="298333212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Bilder mit Text">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0" tIns="45720" rIns="91440" bIns="45720" rtlCol="0" anchor="ctr">
            <a:normAutofit/>
          </a:bodyPr>
          <a:lstStyle>
            <a:lvl1pPr>
              <a:defRPr lang="de-DE" sz="2400" b="1" cap="all" baseline="0" dirty="0">
                <a:solidFill>
                  <a:schemeClr val="tx1"/>
                </a:solidFill>
              </a:defRPr>
            </a:lvl1pPr>
          </a:lstStyle>
          <a:p>
            <a:pPr lvl="0"/>
            <a:r>
              <a:rPr lang="de-DE"/>
              <a:t>Titelmasterformat durch Klicken bearbeiten</a:t>
            </a:r>
            <a:endParaRPr lang="de-DE" dirty="0"/>
          </a:p>
        </p:txBody>
      </p:sp>
      <p:sp>
        <p:nvSpPr>
          <p:cNvPr id="6" name="Bildplatzhalter 5"/>
          <p:cNvSpPr>
            <a:spLocks noGrp="1"/>
          </p:cNvSpPr>
          <p:nvPr>
            <p:ph type="pic" sz="quarter" idx="10"/>
          </p:nvPr>
        </p:nvSpPr>
        <p:spPr>
          <a:xfrm>
            <a:off x="431799" y="2340000"/>
            <a:ext cx="1980000" cy="1440000"/>
          </a:xfrm>
        </p:spPr>
        <p:txBody>
          <a:bodyPr/>
          <a:lstStyle>
            <a:lvl1pPr>
              <a:defRPr>
                <a:solidFill>
                  <a:schemeClr val="tx1"/>
                </a:solidFill>
              </a:defRPr>
            </a:lvl1pPr>
          </a:lstStyle>
          <a:p>
            <a:r>
              <a:rPr lang="de-DE"/>
              <a:t>Bild durch Klicken auf Symbol hinzufügen</a:t>
            </a:r>
            <a:endParaRPr lang="de-DE" dirty="0"/>
          </a:p>
        </p:txBody>
      </p:sp>
      <p:sp>
        <p:nvSpPr>
          <p:cNvPr id="12" name="Textplatzhalter 11"/>
          <p:cNvSpPr>
            <a:spLocks noGrp="1"/>
          </p:cNvSpPr>
          <p:nvPr>
            <p:ph type="body" sz="quarter" idx="11"/>
          </p:nvPr>
        </p:nvSpPr>
        <p:spPr>
          <a:xfrm>
            <a:off x="2556000" y="2340000"/>
            <a:ext cx="1440000" cy="1440000"/>
          </a:xfrm>
        </p:spPr>
        <p:txBody>
          <a:bodyPr/>
          <a:lstStyle>
            <a:lvl1pPr>
              <a:defRPr sz="1400">
                <a:solidFill>
                  <a:schemeClr val="tx1"/>
                </a:solidFill>
              </a:defRPr>
            </a:lvl1pPr>
          </a:lstStyle>
          <a:p>
            <a:pPr lvl="0"/>
            <a:r>
              <a:rPr lang="de-DE"/>
              <a:t>Formatvorlagen des Textmasters bearbeiten</a:t>
            </a:r>
          </a:p>
        </p:txBody>
      </p:sp>
      <p:sp>
        <p:nvSpPr>
          <p:cNvPr id="31" name="Bildplatzhalter 5"/>
          <p:cNvSpPr>
            <a:spLocks noGrp="1"/>
          </p:cNvSpPr>
          <p:nvPr>
            <p:ph type="pic" sz="quarter" idx="12"/>
          </p:nvPr>
        </p:nvSpPr>
        <p:spPr>
          <a:xfrm>
            <a:off x="4208199" y="2340000"/>
            <a:ext cx="1980000" cy="1440000"/>
          </a:xfrm>
        </p:spPr>
        <p:txBody>
          <a:bodyPr/>
          <a:lstStyle>
            <a:lvl1pPr>
              <a:defRPr>
                <a:solidFill>
                  <a:schemeClr val="tx1"/>
                </a:solidFill>
              </a:defRPr>
            </a:lvl1pPr>
          </a:lstStyle>
          <a:p>
            <a:r>
              <a:rPr lang="de-DE"/>
              <a:t>Bild durch Klicken auf Symbol hinzufügen</a:t>
            </a:r>
            <a:endParaRPr lang="de-DE" dirty="0"/>
          </a:p>
        </p:txBody>
      </p:sp>
      <p:sp>
        <p:nvSpPr>
          <p:cNvPr id="32" name="Textplatzhalter 11"/>
          <p:cNvSpPr>
            <a:spLocks noGrp="1"/>
          </p:cNvSpPr>
          <p:nvPr>
            <p:ph type="body" sz="quarter" idx="13"/>
          </p:nvPr>
        </p:nvSpPr>
        <p:spPr>
          <a:xfrm>
            <a:off x="6332400" y="2340000"/>
            <a:ext cx="1440000" cy="1440000"/>
          </a:xfrm>
        </p:spPr>
        <p:txBody>
          <a:bodyPr/>
          <a:lstStyle>
            <a:lvl1pPr>
              <a:defRPr sz="1400">
                <a:solidFill>
                  <a:schemeClr val="tx1"/>
                </a:solidFill>
              </a:defRPr>
            </a:lvl1pPr>
          </a:lstStyle>
          <a:p>
            <a:pPr lvl="0"/>
            <a:r>
              <a:rPr lang="de-DE"/>
              <a:t>Formatvorlagen des Textmasters bearbeiten</a:t>
            </a:r>
          </a:p>
        </p:txBody>
      </p:sp>
      <p:sp>
        <p:nvSpPr>
          <p:cNvPr id="35" name="Bildplatzhalter 5"/>
          <p:cNvSpPr>
            <a:spLocks noGrp="1"/>
          </p:cNvSpPr>
          <p:nvPr>
            <p:ph type="pic" sz="quarter" idx="14"/>
          </p:nvPr>
        </p:nvSpPr>
        <p:spPr>
          <a:xfrm>
            <a:off x="431799" y="3960000"/>
            <a:ext cx="1980000" cy="1440000"/>
          </a:xfrm>
        </p:spPr>
        <p:txBody>
          <a:bodyPr/>
          <a:lstStyle>
            <a:lvl1pPr>
              <a:defRPr>
                <a:solidFill>
                  <a:schemeClr val="tx1"/>
                </a:solidFill>
              </a:defRPr>
            </a:lvl1pPr>
          </a:lstStyle>
          <a:p>
            <a:r>
              <a:rPr lang="de-DE"/>
              <a:t>Bild durch Klicken auf Symbol hinzufügen</a:t>
            </a:r>
            <a:endParaRPr lang="de-DE" dirty="0"/>
          </a:p>
        </p:txBody>
      </p:sp>
      <p:sp>
        <p:nvSpPr>
          <p:cNvPr id="36" name="Textplatzhalter 11"/>
          <p:cNvSpPr>
            <a:spLocks noGrp="1"/>
          </p:cNvSpPr>
          <p:nvPr>
            <p:ph type="body" sz="quarter" idx="15"/>
          </p:nvPr>
        </p:nvSpPr>
        <p:spPr>
          <a:xfrm>
            <a:off x="2556000" y="3960000"/>
            <a:ext cx="1440000" cy="1440000"/>
          </a:xfrm>
        </p:spPr>
        <p:txBody>
          <a:bodyPr/>
          <a:lstStyle>
            <a:lvl1pPr>
              <a:defRPr sz="1400">
                <a:solidFill>
                  <a:schemeClr val="tx1"/>
                </a:solidFill>
              </a:defRPr>
            </a:lvl1pPr>
          </a:lstStyle>
          <a:p>
            <a:pPr lvl="0"/>
            <a:r>
              <a:rPr lang="de-DE"/>
              <a:t>Formatvorlagen des Textmasters bearbeiten</a:t>
            </a:r>
          </a:p>
        </p:txBody>
      </p:sp>
      <p:sp>
        <p:nvSpPr>
          <p:cNvPr id="37" name="Bildplatzhalter 5"/>
          <p:cNvSpPr>
            <a:spLocks noGrp="1"/>
          </p:cNvSpPr>
          <p:nvPr>
            <p:ph type="pic" sz="quarter" idx="16"/>
          </p:nvPr>
        </p:nvSpPr>
        <p:spPr>
          <a:xfrm>
            <a:off x="4208199" y="3960000"/>
            <a:ext cx="1980000" cy="1440000"/>
          </a:xfrm>
        </p:spPr>
        <p:txBody>
          <a:bodyPr/>
          <a:lstStyle>
            <a:lvl1pPr>
              <a:defRPr>
                <a:solidFill>
                  <a:schemeClr val="tx1"/>
                </a:solidFill>
              </a:defRPr>
            </a:lvl1pPr>
          </a:lstStyle>
          <a:p>
            <a:r>
              <a:rPr lang="de-DE"/>
              <a:t>Bild durch Klicken auf Symbol hinzufügen</a:t>
            </a:r>
            <a:endParaRPr lang="de-DE" dirty="0"/>
          </a:p>
        </p:txBody>
      </p:sp>
      <p:sp>
        <p:nvSpPr>
          <p:cNvPr id="38" name="Textplatzhalter 11"/>
          <p:cNvSpPr>
            <a:spLocks noGrp="1"/>
          </p:cNvSpPr>
          <p:nvPr>
            <p:ph type="body" sz="quarter" idx="17"/>
          </p:nvPr>
        </p:nvSpPr>
        <p:spPr>
          <a:xfrm>
            <a:off x="6332400" y="3960000"/>
            <a:ext cx="1440000" cy="1440000"/>
          </a:xfrm>
        </p:spPr>
        <p:txBody>
          <a:bodyPr/>
          <a:lstStyle>
            <a:lvl1pPr>
              <a:defRPr sz="1400">
                <a:solidFill>
                  <a:schemeClr val="tx1"/>
                </a:solidFill>
              </a:defRPr>
            </a:lvl1pPr>
          </a:lstStyle>
          <a:p>
            <a:pPr lvl="0"/>
            <a:r>
              <a:rPr lang="de-DE"/>
              <a:t>Formatvorlagen des Textmasters bearbeiten</a:t>
            </a:r>
          </a:p>
        </p:txBody>
      </p:sp>
    </p:spTree>
    <p:extLst>
      <p:ext uri="{BB962C8B-B14F-4D97-AF65-F5344CB8AC3E}">
        <p14:creationId xmlns:p14="http://schemas.microsoft.com/office/powerpoint/2010/main" val="191002662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anzseitiges Bild">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9144000" cy="6858000"/>
          </a:xfrm>
        </p:spPr>
        <p:txBody>
          <a:bodyPr lIns="432000" tIns="180000"/>
          <a:lstStyle>
            <a:lvl1pPr>
              <a:defRPr sz="1400"/>
            </a:lvl1pPr>
          </a:lstStyle>
          <a:p>
            <a:r>
              <a:rPr lang="de-DE"/>
              <a:t>Bild durch Klicken auf Symbol hinzufügen</a:t>
            </a:r>
            <a:endParaRPr lang="de-DE" dirty="0"/>
          </a:p>
        </p:txBody>
      </p:sp>
      <p:pic>
        <p:nvPicPr>
          <p:cNvPr id="5" name="Grafik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96875"/>
            <a:ext cx="9604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ildplatzhalter 13"/>
          <p:cNvSpPr>
            <a:spLocks noGrp="1"/>
          </p:cNvSpPr>
          <p:nvPr>
            <p:ph type="pic" sz="quarter" idx="15"/>
          </p:nvPr>
        </p:nvSpPr>
        <p:spPr>
          <a:xfrm>
            <a:off x="7772400" y="396875"/>
            <a:ext cx="961200" cy="884238"/>
          </a:xfrm>
        </p:spPr>
        <p:txBody>
          <a:bodyPr lIns="180000" tIns="180000"/>
          <a:lstStyle>
            <a:lvl1pPr>
              <a:defRPr sz="900"/>
            </a:lvl1pPr>
          </a:lstStyle>
          <a:p>
            <a:r>
              <a:rPr lang="de-DE"/>
              <a:t>Bild durch Klicken auf Symbol hinzufügen</a:t>
            </a:r>
            <a:endParaRPr lang="de-DE" dirty="0"/>
          </a:p>
        </p:txBody>
      </p:sp>
      <p:sp>
        <p:nvSpPr>
          <p:cNvPr id="12" name="Textplatzhalter 11"/>
          <p:cNvSpPr>
            <a:spLocks noGrp="1"/>
          </p:cNvSpPr>
          <p:nvPr>
            <p:ph type="body" sz="quarter" idx="14"/>
          </p:nvPr>
        </p:nvSpPr>
        <p:spPr>
          <a:xfrm>
            <a:off x="0" y="6435725"/>
            <a:ext cx="9144000" cy="431800"/>
          </a:xfrm>
          <a:solidFill>
            <a:schemeClr val="accent1">
              <a:alpha val="85000"/>
            </a:schemeClr>
          </a:solidFill>
        </p:spPr>
        <p:txBody>
          <a:bodyPr/>
          <a:lstStyle>
            <a:lvl1pPr>
              <a:defRPr sz="900">
                <a:solidFill>
                  <a:srgbClr val="FFC000"/>
                </a:solidFill>
              </a:defRPr>
            </a:lvl1pPr>
          </a:lstStyle>
          <a:p>
            <a:pPr lvl="0"/>
            <a:r>
              <a:rPr lang="de-DE"/>
              <a:t>Formatvorlagen des Textmasters bearbeiten</a:t>
            </a:r>
          </a:p>
        </p:txBody>
      </p:sp>
      <p:sp>
        <p:nvSpPr>
          <p:cNvPr id="10" name="Textplatzhalter 12"/>
          <p:cNvSpPr>
            <a:spLocks noGrp="1"/>
          </p:cNvSpPr>
          <p:nvPr>
            <p:ph type="body" sz="quarter" idx="12" hasCustomPrompt="1"/>
          </p:nvPr>
        </p:nvSpPr>
        <p:spPr>
          <a:xfrm>
            <a:off x="432000" y="6435201"/>
            <a:ext cx="3060000" cy="432000"/>
          </a:xfrm>
        </p:spPr>
        <p:txBody>
          <a:bodyPr tIns="36000" anchor="ctr" anchorCtr="0"/>
          <a:lstStyle>
            <a:lvl1pPr algn="l">
              <a:tabLst>
                <a:tab pos="493200" algn="l"/>
              </a:tabLst>
              <a:defRPr sz="1000" b="0">
                <a:solidFill>
                  <a:schemeClr val="bg1"/>
                </a:solidFill>
              </a:defRPr>
            </a:lvl1pPr>
            <a:lvl2pPr marL="252000" indent="0">
              <a:buNone/>
              <a:defRPr/>
            </a:lvl2pPr>
          </a:lstStyle>
          <a:p>
            <a:pPr lvl="0"/>
            <a:fld id="{86C5F404-435F-40A4-93BD-9D08F307F046}" type="slidenum">
              <a:rPr lang="de-DE" smtClean="0"/>
              <a:t>‹Nr.›</a:t>
            </a:fld>
            <a:r>
              <a:rPr lang="de-DE" dirty="0"/>
              <a:t>	Formatvorlagen des Textmasters bearbeiten</a:t>
            </a:r>
          </a:p>
        </p:txBody>
      </p:sp>
      <p:sp>
        <p:nvSpPr>
          <p:cNvPr id="17" name="Bildplatzhalter 15"/>
          <p:cNvSpPr>
            <a:spLocks noGrp="1"/>
          </p:cNvSpPr>
          <p:nvPr>
            <p:ph type="pic" sz="quarter" idx="16"/>
          </p:nvPr>
        </p:nvSpPr>
        <p:spPr>
          <a:xfrm>
            <a:off x="7761288" y="6184900"/>
            <a:ext cx="1382712" cy="244800"/>
          </a:xfrm>
        </p:spPr>
        <p:txBody>
          <a:bodyPr/>
          <a:lstStyle>
            <a:lvl1pPr>
              <a:defRPr sz="900"/>
            </a:lvl1pPr>
          </a:lstStyle>
          <a:p>
            <a:r>
              <a:rPr lang="de-DE"/>
              <a:t>Bild durch Klicken auf Symbol hinzufügen</a:t>
            </a:r>
            <a:endParaRPr lang="de-DE" dirty="0"/>
          </a:p>
        </p:txBody>
      </p:sp>
    </p:spTree>
    <p:extLst>
      <p:ext uri="{BB962C8B-B14F-4D97-AF65-F5344CB8AC3E}">
        <p14:creationId xmlns:p14="http://schemas.microsoft.com/office/powerpoint/2010/main" val="30290080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Zwischentitel">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0" y="0"/>
            <a:ext cx="9144000" cy="6858000"/>
          </a:xfrm>
        </p:spPr>
        <p:txBody>
          <a:bodyPr lIns="432000" tIns="180000"/>
          <a:lstStyle>
            <a:lvl1pPr>
              <a:defRPr sz="1400"/>
            </a:lvl1pPr>
          </a:lstStyle>
          <a:p>
            <a:r>
              <a:rPr lang="de-DE"/>
              <a:t>Bild durch Klicken auf Symbol hinzufügen</a:t>
            </a:r>
          </a:p>
        </p:txBody>
      </p:sp>
      <p:pic>
        <p:nvPicPr>
          <p:cNvPr id="5" name="Grafik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96875"/>
            <a:ext cx="9604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chemeClr val="bg1"/>
                </a:solidFill>
              </a:defRPr>
            </a:lvl1pPr>
          </a:lstStyle>
          <a:p>
            <a:r>
              <a:rPr lang="de-DE"/>
              <a:t>Titelmasterformat durch Klicken bearbeiten</a:t>
            </a:r>
            <a:endParaRPr lang="de-DE" dirty="0"/>
          </a:p>
        </p:txBody>
      </p:sp>
      <p:sp>
        <p:nvSpPr>
          <p:cNvPr id="14" name="Bildplatzhalter 13"/>
          <p:cNvSpPr>
            <a:spLocks noGrp="1"/>
          </p:cNvSpPr>
          <p:nvPr>
            <p:ph type="pic" sz="quarter" idx="15"/>
          </p:nvPr>
        </p:nvSpPr>
        <p:spPr>
          <a:xfrm>
            <a:off x="7772400" y="396875"/>
            <a:ext cx="961200" cy="884238"/>
          </a:xfrm>
        </p:spPr>
        <p:txBody>
          <a:bodyPr lIns="180000" tIns="180000"/>
          <a:lstStyle>
            <a:lvl1pPr>
              <a:defRPr sz="900"/>
            </a:lvl1pPr>
          </a:lstStyle>
          <a:p>
            <a:r>
              <a:rPr lang="de-DE"/>
              <a:t>Bild durch Klicken auf Symbol hinzufügen</a:t>
            </a:r>
            <a:endParaRPr lang="de-DE" dirty="0"/>
          </a:p>
        </p:txBody>
      </p:sp>
      <p:sp>
        <p:nvSpPr>
          <p:cNvPr id="12" name="Textplatzhalter 11"/>
          <p:cNvSpPr>
            <a:spLocks noGrp="1"/>
          </p:cNvSpPr>
          <p:nvPr>
            <p:ph type="body" sz="quarter" idx="14"/>
          </p:nvPr>
        </p:nvSpPr>
        <p:spPr>
          <a:xfrm>
            <a:off x="0" y="6435725"/>
            <a:ext cx="9144000" cy="431800"/>
          </a:xfrm>
          <a:solidFill>
            <a:schemeClr val="accent1">
              <a:alpha val="85000"/>
            </a:schemeClr>
          </a:solidFill>
        </p:spPr>
        <p:txBody>
          <a:bodyPr/>
          <a:lstStyle>
            <a:lvl1pPr>
              <a:defRPr sz="900">
                <a:solidFill>
                  <a:srgbClr val="FFC000"/>
                </a:solidFill>
              </a:defRPr>
            </a:lvl1pPr>
          </a:lstStyle>
          <a:p>
            <a:pPr lvl="0"/>
            <a:r>
              <a:rPr lang="de-DE"/>
              <a:t>Formatvorlagen des Textmasters bearbeiten</a:t>
            </a:r>
          </a:p>
        </p:txBody>
      </p:sp>
      <p:sp>
        <p:nvSpPr>
          <p:cNvPr id="11" name="Bildplatzhalter 15"/>
          <p:cNvSpPr>
            <a:spLocks noGrp="1"/>
          </p:cNvSpPr>
          <p:nvPr>
            <p:ph type="pic" sz="quarter" idx="16"/>
          </p:nvPr>
        </p:nvSpPr>
        <p:spPr>
          <a:xfrm>
            <a:off x="7761288" y="6184900"/>
            <a:ext cx="1382712" cy="244800"/>
          </a:xfrm>
        </p:spPr>
        <p:txBody>
          <a:bodyPr/>
          <a:lstStyle>
            <a:lvl1pPr>
              <a:defRPr sz="900"/>
            </a:lvl1pPr>
          </a:lstStyle>
          <a:p>
            <a:r>
              <a:rPr lang="de-DE"/>
              <a:t>Bild durch Klicken auf Symbol hinzufügen</a:t>
            </a:r>
            <a:endParaRPr lang="de-DE" dirty="0"/>
          </a:p>
        </p:txBody>
      </p:sp>
      <p:sp>
        <p:nvSpPr>
          <p:cNvPr id="15" name="Textplatzhalter 12"/>
          <p:cNvSpPr>
            <a:spLocks noGrp="1"/>
          </p:cNvSpPr>
          <p:nvPr>
            <p:ph type="body" sz="quarter" idx="12" hasCustomPrompt="1"/>
          </p:nvPr>
        </p:nvSpPr>
        <p:spPr>
          <a:xfrm>
            <a:off x="432000" y="6435201"/>
            <a:ext cx="3060000" cy="432000"/>
          </a:xfrm>
        </p:spPr>
        <p:txBody>
          <a:bodyPr tIns="36000" anchor="ctr" anchorCtr="0"/>
          <a:lstStyle>
            <a:lvl1pPr algn="l">
              <a:tabLst>
                <a:tab pos="493200" algn="l"/>
              </a:tabLst>
              <a:defRPr sz="1000" b="0">
                <a:solidFill>
                  <a:schemeClr val="bg1"/>
                </a:solidFill>
              </a:defRPr>
            </a:lvl1pPr>
            <a:lvl2pPr marL="252000" indent="0">
              <a:buNone/>
              <a:defRPr/>
            </a:lvl2pPr>
          </a:lstStyle>
          <a:p>
            <a:pPr lvl="0"/>
            <a:fld id="{86C5F404-435F-40A4-93BD-9D08F307F046}" type="slidenum">
              <a:rPr lang="de-DE" smtClean="0"/>
              <a:t>‹Nr.›</a:t>
            </a:fld>
            <a:r>
              <a:rPr lang="de-DE" dirty="0"/>
              <a:t>	Formatvorlagen des Textmasters bearbeiten</a:t>
            </a:r>
          </a:p>
        </p:txBody>
      </p:sp>
    </p:spTree>
    <p:extLst>
      <p:ext uri="{BB962C8B-B14F-4D97-AF65-F5344CB8AC3E}">
        <p14:creationId xmlns:p14="http://schemas.microsoft.com/office/powerpoint/2010/main" val="211223238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bschlussfolie A">
    <p:spTree>
      <p:nvGrpSpPr>
        <p:cNvPr id="1" name=""/>
        <p:cNvGrpSpPr/>
        <p:nvPr/>
      </p:nvGrpSpPr>
      <p:grpSpPr>
        <a:xfrm>
          <a:off x="0" y="0"/>
          <a:ext cx="0" cy="0"/>
          <a:chOff x="0" y="0"/>
          <a:chExt cx="0" cy="0"/>
        </a:xfrm>
      </p:grpSpPr>
      <p:sp>
        <p:nvSpPr>
          <p:cNvPr id="2" name="Titel 1"/>
          <p:cNvSpPr>
            <a:spLocks noGrp="1"/>
          </p:cNvSpPr>
          <p:nvPr>
            <p:ph type="title"/>
          </p:nvPr>
        </p:nvSpPr>
        <p:spPr>
          <a:xfrm>
            <a:off x="432000" y="2700000"/>
            <a:ext cx="8352000" cy="900000"/>
          </a:xfrm>
        </p:spPr>
        <p:txBody>
          <a:bodyPr lIns="0" anchor="t" anchorCtr="0">
            <a:normAutofit/>
          </a:bodyPr>
          <a:lstStyle>
            <a:lvl1pPr algn="ctr">
              <a:defRPr sz="2400" b="1" cap="all" baseline="0">
                <a:solidFill>
                  <a:schemeClr val="tx1"/>
                </a:solidFill>
              </a:defRPr>
            </a:lvl1pPr>
          </a:lstStyle>
          <a:p>
            <a:r>
              <a:rPr lang="de-DE"/>
              <a:t>Titelmasterformat durch Klicken bearbeiten</a:t>
            </a:r>
            <a:endParaRPr lang="de-DE" dirty="0"/>
          </a:p>
        </p:txBody>
      </p:sp>
      <p:sp>
        <p:nvSpPr>
          <p:cNvPr id="5" name="Textplatzhalter 4"/>
          <p:cNvSpPr>
            <a:spLocks noGrp="1"/>
          </p:cNvSpPr>
          <p:nvPr>
            <p:ph type="body" sz="quarter" idx="10"/>
          </p:nvPr>
        </p:nvSpPr>
        <p:spPr>
          <a:xfrm>
            <a:off x="431800" y="3600000"/>
            <a:ext cx="8352000" cy="1080000"/>
          </a:xfrm>
        </p:spPr>
        <p:txBody>
          <a:bodyPr/>
          <a:lstStyle>
            <a:lvl1pPr algn="ctr">
              <a:defRPr>
                <a:solidFill>
                  <a:schemeClr val="tx1"/>
                </a:solidFill>
              </a:defRPr>
            </a:lvl1pPr>
          </a:lstStyle>
          <a:p>
            <a:pPr lvl="0"/>
            <a:r>
              <a:rPr lang="de-DE"/>
              <a:t>Formatvorlagen des Textmasters bearbeiten</a:t>
            </a:r>
          </a:p>
        </p:txBody>
      </p:sp>
    </p:spTree>
    <p:extLst>
      <p:ext uri="{BB962C8B-B14F-4D97-AF65-F5344CB8AC3E}">
        <p14:creationId xmlns:p14="http://schemas.microsoft.com/office/powerpoint/2010/main" val="51865005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inweisfolie: Head mit 1 Textfe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432000" y="1656000"/>
            <a:ext cx="7380000" cy="4320000"/>
          </a:xfrm>
        </p:spPr>
        <p:txBody>
          <a:bodyPr/>
          <a:lstStyle>
            <a:lvl1pPr>
              <a:defRPr>
                <a:solidFill>
                  <a:schemeClr val="tx1"/>
                </a:solidFill>
              </a:defRPr>
            </a:lvl1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1" name="Rechteck 10"/>
          <p:cNvSpPr/>
          <p:nvPr/>
        </p:nvSpPr>
        <p:spPr>
          <a:xfrm>
            <a:off x="7518792" y="5943601"/>
            <a:ext cx="1856940" cy="981074"/>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7540669" y="183715"/>
            <a:ext cx="1440493" cy="134429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p:cNvSpPr txBox="1"/>
          <p:nvPr/>
        </p:nvSpPr>
        <p:spPr>
          <a:xfrm>
            <a:off x="7775575" y="1297176"/>
            <a:ext cx="787395" cy="230832"/>
          </a:xfrm>
          <a:prstGeom prst="rect">
            <a:avLst/>
          </a:prstGeom>
          <a:noFill/>
        </p:spPr>
        <p:txBody>
          <a:bodyPr wrap="none" rtlCol="0">
            <a:spAutoFit/>
          </a:bodyPr>
          <a:lstStyle/>
          <a:p>
            <a:r>
              <a:rPr lang="de-DE" sz="900" dirty="0">
                <a:solidFill>
                  <a:schemeClr val="accent2"/>
                </a:solidFill>
                <a:latin typeface="Arial" panose="020B0604020202020204" pitchFamily="34" charset="0"/>
                <a:cs typeface="Arial" panose="020B0604020202020204" pitchFamily="34" charset="0"/>
              </a:rPr>
              <a:t>Schutzzone</a:t>
            </a:r>
          </a:p>
        </p:txBody>
      </p:sp>
      <p:sp>
        <p:nvSpPr>
          <p:cNvPr id="14" name="Textfeld 13"/>
          <p:cNvSpPr txBox="1"/>
          <p:nvPr/>
        </p:nvSpPr>
        <p:spPr>
          <a:xfrm>
            <a:off x="7775574" y="5933757"/>
            <a:ext cx="787395" cy="230832"/>
          </a:xfrm>
          <a:prstGeom prst="rect">
            <a:avLst/>
          </a:prstGeom>
          <a:noFill/>
        </p:spPr>
        <p:txBody>
          <a:bodyPr wrap="none" rtlCol="0">
            <a:spAutoFit/>
          </a:bodyPr>
          <a:lstStyle/>
          <a:p>
            <a:r>
              <a:rPr lang="de-DE" sz="900" dirty="0">
                <a:solidFill>
                  <a:schemeClr val="accent2"/>
                </a:solidFill>
                <a:latin typeface="Arial" panose="020B0604020202020204" pitchFamily="34" charset="0"/>
                <a:cs typeface="Arial" panose="020B0604020202020204" pitchFamily="34" charset="0"/>
              </a:rPr>
              <a:t>Schutzzone</a:t>
            </a:r>
          </a:p>
        </p:txBody>
      </p:sp>
      <p:sp>
        <p:nvSpPr>
          <p:cNvPr id="15" name="Rechteck 14"/>
          <p:cNvSpPr/>
          <p:nvPr/>
        </p:nvSpPr>
        <p:spPr>
          <a:xfrm>
            <a:off x="9162543" y="6184484"/>
            <a:ext cx="244800" cy="2449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400" dirty="0">
              <a:latin typeface="Arial" panose="020B0604020202020204" pitchFamily="34" charset="0"/>
              <a:cs typeface="Arial" panose="020B0604020202020204" pitchFamily="34" charset="0"/>
            </a:endParaRPr>
          </a:p>
        </p:txBody>
      </p:sp>
      <p:sp>
        <p:nvSpPr>
          <p:cNvPr id="16" name="Rechteck 15"/>
          <p:cNvSpPr/>
          <p:nvPr/>
        </p:nvSpPr>
        <p:spPr>
          <a:xfrm>
            <a:off x="8736362" y="1283061"/>
            <a:ext cx="244800" cy="2449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400" dirty="0">
              <a:latin typeface="Arial" panose="020B0604020202020204" pitchFamily="34" charset="0"/>
              <a:cs typeface="Arial" panose="020B0604020202020204" pitchFamily="34" charset="0"/>
            </a:endParaRPr>
          </a:p>
        </p:txBody>
      </p:sp>
      <p:sp>
        <p:nvSpPr>
          <p:cNvPr id="17" name="Rechteck 16"/>
          <p:cNvSpPr/>
          <p:nvPr/>
        </p:nvSpPr>
        <p:spPr>
          <a:xfrm>
            <a:off x="7518792" y="5943601"/>
            <a:ext cx="244800" cy="2449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5484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inweisfolie: nur Hea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18" name="Rechteck 17"/>
          <p:cNvSpPr/>
          <p:nvPr/>
        </p:nvSpPr>
        <p:spPr>
          <a:xfrm>
            <a:off x="7518792" y="5943601"/>
            <a:ext cx="1856940" cy="981074"/>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7540669" y="183715"/>
            <a:ext cx="1440493" cy="134429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p:cNvSpPr txBox="1"/>
          <p:nvPr/>
        </p:nvSpPr>
        <p:spPr>
          <a:xfrm>
            <a:off x="7775575" y="1297176"/>
            <a:ext cx="787395" cy="230832"/>
          </a:xfrm>
          <a:prstGeom prst="rect">
            <a:avLst/>
          </a:prstGeom>
          <a:noFill/>
        </p:spPr>
        <p:txBody>
          <a:bodyPr wrap="none" rtlCol="0">
            <a:spAutoFit/>
          </a:bodyPr>
          <a:lstStyle/>
          <a:p>
            <a:r>
              <a:rPr lang="de-DE" sz="900" dirty="0">
                <a:solidFill>
                  <a:schemeClr val="accent2"/>
                </a:solidFill>
                <a:latin typeface="Arial" panose="020B0604020202020204" pitchFamily="34" charset="0"/>
                <a:cs typeface="Arial" panose="020B0604020202020204" pitchFamily="34" charset="0"/>
              </a:rPr>
              <a:t>Schutzzone</a:t>
            </a:r>
          </a:p>
        </p:txBody>
      </p:sp>
      <p:sp>
        <p:nvSpPr>
          <p:cNvPr id="21" name="Textfeld 20"/>
          <p:cNvSpPr txBox="1"/>
          <p:nvPr/>
        </p:nvSpPr>
        <p:spPr>
          <a:xfrm>
            <a:off x="7775574" y="5933757"/>
            <a:ext cx="787395" cy="230832"/>
          </a:xfrm>
          <a:prstGeom prst="rect">
            <a:avLst/>
          </a:prstGeom>
          <a:noFill/>
        </p:spPr>
        <p:txBody>
          <a:bodyPr wrap="none" rtlCol="0">
            <a:spAutoFit/>
          </a:bodyPr>
          <a:lstStyle/>
          <a:p>
            <a:r>
              <a:rPr lang="de-DE" sz="900" dirty="0">
                <a:solidFill>
                  <a:schemeClr val="accent2"/>
                </a:solidFill>
                <a:latin typeface="Arial" panose="020B0604020202020204" pitchFamily="34" charset="0"/>
                <a:cs typeface="Arial" panose="020B0604020202020204" pitchFamily="34" charset="0"/>
              </a:rPr>
              <a:t>Schutzzone</a:t>
            </a:r>
          </a:p>
        </p:txBody>
      </p:sp>
      <p:sp>
        <p:nvSpPr>
          <p:cNvPr id="22" name="Rechteck 21"/>
          <p:cNvSpPr/>
          <p:nvPr/>
        </p:nvSpPr>
        <p:spPr>
          <a:xfrm>
            <a:off x="9162543" y="6184484"/>
            <a:ext cx="244800" cy="2449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400" dirty="0">
              <a:latin typeface="Arial" panose="020B0604020202020204" pitchFamily="34" charset="0"/>
              <a:cs typeface="Arial" panose="020B0604020202020204" pitchFamily="34" charset="0"/>
            </a:endParaRPr>
          </a:p>
        </p:txBody>
      </p:sp>
      <p:sp>
        <p:nvSpPr>
          <p:cNvPr id="23" name="Rechteck 22"/>
          <p:cNvSpPr/>
          <p:nvPr/>
        </p:nvSpPr>
        <p:spPr>
          <a:xfrm>
            <a:off x="8736362" y="1283061"/>
            <a:ext cx="244800" cy="2449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400" dirty="0">
              <a:latin typeface="Arial" panose="020B0604020202020204" pitchFamily="34" charset="0"/>
              <a:cs typeface="Arial" panose="020B0604020202020204" pitchFamily="34" charset="0"/>
            </a:endParaRPr>
          </a:p>
        </p:txBody>
      </p:sp>
      <p:sp>
        <p:nvSpPr>
          <p:cNvPr id="24" name="Rechteck 23"/>
          <p:cNvSpPr/>
          <p:nvPr/>
        </p:nvSpPr>
        <p:spPr>
          <a:xfrm>
            <a:off x="7518792" y="5943601"/>
            <a:ext cx="244800" cy="24494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17704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Titel 13"/>
          <p:cNvSpPr>
            <a:spLocks noGrp="1"/>
          </p:cNvSpPr>
          <p:nvPr>
            <p:ph type="title"/>
          </p:nvPr>
        </p:nvSpPr>
        <p:spPr>
          <a:xfrm>
            <a:off x="432000" y="404037"/>
            <a:ext cx="7203987" cy="882503"/>
          </a:xfrm>
          <a:prstGeom prst="rect">
            <a:avLst/>
          </a:prstGeom>
        </p:spPr>
        <p:txBody>
          <a:bodyPr vert="horz" lIns="0" anchor="ctr" anchorCtr="0"/>
          <a:lstStyle>
            <a:lvl1pPr algn="l">
              <a:defRPr sz="2400" b="1" i="0" cap="all" baseline="0">
                <a:solidFill>
                  <a:srgbClr val="404040"/>
                </a:solidFill>
                <a:latin typeface="Arial" panose="020B0604020202020204" pitchFamily="34" charset="0"/>
                <a:cs typeface="Arial" panose="020B0604020202020204" pitchFamily="34" charset="0"/>
              </a:defRPr>
            </a:lvl1pPr>
          </a:lstStyle>
          <a:p>
            <a:r>
              <a:rPr lang="de-DE" dirty="0"/>
              <a:t>Mastertitelformat bearbeiten</a:t>
            </a:r>
          </a:p>
        </p:txBody>
      </p:sp>
      <p:sp>
        <p:nvSpPr>
          <p:cNvPr id="6" name="Textplatzhalter 9"/>
          <p:cNvSpPr>
            <a:spLocks noGrp="1"/>
          </p:cNvSpPr>
          <p:nvPr>
            <p:ph type="body" sz="quarter" idx="13" hasCustomPrompt="1"/>
          </p:nvPr>
        </p:nvSpPr>
        <p:spPr>
          <a:xfrm>
            <a:off x="432000" y="1665288"/>
            <a:ext cx="7203987" cy="4290669"/>
          </a:xfrm>
          <a:prstGeom prst="rect">
            <a:avLst/>
          </a:prstGeom>
        </p:spPr>
        <p:txBody>
          <a:bodyPr vert="horz" lIns="0" anchor="t" anchorCtr="0"/>
          <a:lstStyle>
            <a:lvl1pPr marL="0" indent="0">
              <a:buFontTx/>
              <a:buNone/>
              <a:defRPr sz="2400">
                <a:solidFill>
                  <a:srgbClr val="404040"/>
                </a:solidFill>
                <a:latin typeface="Arial" panose="020B0604020202020204" pitchFamily="34" charset="0"/>
                <a:cs typeface="Arial" panose="020B0604020202020204" pitchFamily="34" charset="0"/>
              </a:defRPr>
            </a:lvl1pPr>
            <a:lvl2pPr marL="358775" indent="0">
              <a:buFontTx/>
              <a:buNone/>
              <a:defRPr sz="2000">
                <a:solidFill>
                  <a:srgbClr val="404040"/>
                </a:solidFill>
                <a:latin typeface="Arial" panose="020B0604020202020204" pitchFamily="34" charset="0"/>
                <a:cs typeface="Arial" panose="020B0604020202020204" pitchFamily="34" charset="0"/>
              </a:defRPr>
            </a:lvl2pPr>
            <a:lvl3pPr marL="715963" indent="0">
              <a:buFontTx/>
              <a:buNone/>
              <a:defRPr sz="1800">
                <a:solidFill>
                  <a:srgbClr val="404040"/>
                </a:solidFill>
                <a:latin typeface="Arial" panose="020B0604020202020204" pitchFamily="34" charset="0"/>
                <a:cs typeface="Arial" panose="020B0604020202020204" pitchFamily="34" charset="0"/>
              </a:defRPr>
            </a:lvl3pPr>
            <a:lvl4pPr marL="1074738" indent="0">
              <a:buFontTx/>
              <a:buNone/>
              <a:defRPr sz="1600">
                <a:solidFill>
                  <a:srgbClr val="404040"/>
                </a:solidFill>
                <a:latin typeface="Arial" panose="020B0604020202020204" pitchFamily="34" charset="0"/>
                <a:cs typeface="Arial" panose="020B0604020202020204" pitchFamily="34" charset="0"/>
              </a:defRPr>
            </a:lvl4pPr>
            <a:lvl5pPr marL="1828800" indent="-390525">
              <a:buFontTx/>
              <a:buNone/>
              <a:defRPr sz="1400">
                <a:solidFill>
                  <a:srgbClr val="404040"/>
                </a:solidFill>
                <a:latin typeface="Arial" panose="020B0604020202020204" pitchFamily="34" charset="0"/>
                <a:cs typeface="Arial" panose="020B0604020202020204" pitchFamily="34" charset="0"/>
              </a:defRPr>
            </a:lvl5pPr>
          </a:lstStyle>
          <a:p>
            <a:pPr lvl="0"/>
            <a:r>
              <a:rPr lang="de-DE" dirty="0"/>
              <a:t>24 </a:t>
            </a:r>
            <a:r>
              <a:rPr lang="de-DE" dirty="0" err="1"/>
              <a:t>px</a:t>
            </a:r>
            <a:r>
              <a:rPr lang="de-DE" dirty="0"/>
              <a:t> für Folien mit sehr wenig Text</a:t>
            </a:r>
          </a:p>
          <a:p>
            <a:pPr lvl="1"/>
            <a:r>
              <a:rPr lang="de-DE" dirty="0"/>
              <a:t>20 </a:t>
            </a:r>
            <a:r>
              <a:rPr lang="de-DE" dirty="0" err="1"/>
              <a:t>px</a:t>
            </a:r>
            <a:r>
              <a:rPr lang="de-DE" dirty="0"/>
              <a:t> Standardgröße </a:t>
            </a:r>
          </a:p>
          <a:p>
            <a:pPr lvl="2"/>
            <a:r>
              <a:rPr lang="de-DE" dirty="0"/>
              <a:t>18 </a:t>
            </a:r>
            <a:r>
              <a:rPr lang="de-DE" dirty="0" err="1"/>
              <a:t>px</a:t>
            </a:r>
            <a:r>
              <a:rPr lang="de-DE" dirty="0"/>
              <a:t> für Folien mit viel Text</a:t>
            </a:r>
          </a:p>
          <a:p>
            <a:pPr lvl="3"/>
            <a:r>
              <a:rPr lang="de-DE" dirty="0"/>
              <a:t>16 </a:t>
            </a:r>
            <a:r>
              <a:rPr lang="de-DE" dirty="0" err="1"/>
              <a:t>px</a:t>
            </a:r>
            <a:r>
              <a:rPr lang="de-DE" dirty="0"/>
              <a:t> Nebeninformationen</a:t>
            </a:r>
          </a:p>
          <a:p>
            <a:pPr lvl="4"/>
            <a:r>
              <a:rPr lang="de-DE" dirty="0"/>
              <a:t>14 </a:t>
            </a:r>
            <a:r>
              <a:rPr lang="de-DE" dirty="0" err="1"/>
              <a:t>px</a:t>
            </a:r>
            <a:r>
              <a:rPr lang="de-DE" dirty="0"/>
              <a:t> kleinste Größe für Nebeninformationen</a:t>
            </a:r>
          </a:p>
        </p:txBody>
      </p:sp>
    </p:spTree>
    <p:extLst>
      <p:ext uri="{BB962C8B-B14F-4D97-AF65-F5344CB8AC3E}">
        <p14:creationId xmlns:p14="http://schemas.microsoft.com/office/powerpoint/2010/main" val="144192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line + 1 Textfe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5" name="Textplatzhalter 4"/>
          <p:cNvSpPr>
            <a:spLocks noGrp="1"/>
          </p:cNvSpPr>
          <p:nvPr>
            <p:ph type="body" sz="quarter" idx="10"/>
          </p:nvPr>
        </p:nvSpPr>
        <p:spPr>
          <a:xfrm>
            <a:off x="431800" y="1656000"/>
            <a:ext cx="7380000" cy="4320000"/>
          </a:xfrm>
        </p:spPr>
        <p:txBody>
          <a:bodyPr/>
          <a:lstStyle>
            <a:lvl1pPr>
              <a:defRPr>
                <a:solidFill>
                  <a:schemeClr val="tx1"/>
                </a:solidFill>
              </a:defRPr>
            </a:lvl1pPr>
            <a:lvl2pPr>
              <a:buClr>
                <a:schemeClr val="accent1"/>
              </a:buClr>
              <a:defRPr>
                <a:solidFill>
                  <a:schemeClr val="tx1"/>
                </a:solidFill>
              </a:defRPr>
            </a:lvl2pPr>
            <a:lvl3pPr>
              <a:defRPr>
                <a:solidFill>
                  <a:schemeClr val="tx1"/>
                </a:solidFill>
              </a:defRPr>
            </a:lvl3pPr>
            <a:lvl4pPr>
              <a:defRPr>
                <a:solidFill>
                  <a:schemeClr val="tx1"/>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3756571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eer mit Headline">
    <p:spTree>
      <p:nvGrpSpPr>
        <p:cNvPr id="1" name=""/>
        <p:cNvGrpSpPr/>
        <p:nvPr/>
      </p:nvGrpSpPr>
      <p:grpSpPr>
        <a:xfrm>
          <a:off x="0" y="0"/>
          <a:ext cx="0" cy="0"/>
          <a:chOff x="0" y="0"/>
          <a:chExt cx="0" cy="0"/>
        </a:xfrm>
      </p:grpSpPr>
      <p:sp>
        <p:nvSpPr>
          <p:cNvPr id="4" name="Titel 13"/>
          <p:cNvSpPr>
            <a:spLocks noGrp="1"/>
          </p:cNvSpPr>
          <p:nvPr>
            <p:ph type="title"/>
          </p:nvPr>
        </p:nvSpPr>
        <p:spPr>
          <a:xfrm>
            <a:off x="432000" y="404037"/>
            <a:ext cx="7203987" cy="882503"/>
          </a:xfrm>
          <a:prstGeom prst="rect">
            <a:avLst/>
          </a:prstGeom>
        </p:spPr>
        <p:txBody>
          <a:bodyPr vert="horz" lIns="0" anchor="ctr" anchorCtr="0"/>
          <a:lstStyle>
            <a:lvl1pPr algn="l">
              <a:defRPr sz="2400" b="1" i="0" cap="all" baseline="0">
                <a:solidFill>
                  <a:srgbClr val="404040"/>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3831789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ielen Dank für Ihre Aufmerksamkeit">
    <p:spTree>
      <p:nvGrpSpPr>
        <p:cNvPr id="1" name=""/>
        <p:cNvGrpSpPr/>
        <p:nvPr/>
      </p:nvGrpSpPr>
      <p:grpSpPr>
        <a:xfrm>
          <a:off x="0" y="0"/>
          <a:ext cx="0" cy="0"/>
          <a:chOff x="0" y="0"/>
          <a:chExt cx="0" cy="0"/>
        </a:xfrm>
      </p:grpSpPr>
      <p:sp>
        <p:nvSpPr>
          <p:cNvPr id="3" name="Titel 13"/>
          <p:cNvSpPr>
            <a:spLocks noGrp="1"/>
          </p:cNvSpPr>
          <p:nvPr>
            <p:ph type="title"/>
          </p:nvPr>
        </p:nvSpPr>
        <p:spPr>
          <a:xfrm>
            <a:off x="432000" y="393405"/>
            <a:ext cx="8352303" cy="5816009"/>
          </a:xfrm>
          <a:prstGeom prst="rect">
            <a:avLst/>
          </a:prstGeom>
        </p:spPr>
        <p:txBody>
          <a:bodyPr vert="horz" lIns="0" bIns="360000" anchor="ctr" anchorCtr="0"/>
          <a:lstStyle>
            <a:lvl1pPr algn="ctr">
              <a:defRPr lang="de-DE" sz="2400" b="1" cap="all" baseline="0" smtClean="0">
                <a:solidFill>
                  <a:srgbClr val="404040"/>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311551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5" name="Bildplatzhalter 28"/>
          <p:cNvSpPr>
            <a:spLocks noGrp="1"/>
          </p:cNvSpPr>
          <p:nvPr>
            <p:ph type="pic" sz="quarter" idx="17"/>
          </p:nvPr>
        </p:nvSpPr>
        <p:spPr>
          <a:xfrm>
            <a:off x="0" y="0"/>
            <a:ext cx="9150350" cy="6858000"/>
          </a:xfrm>
          <a:prstGeom prst="rect">
            <a:avLst/>
          </a:prstGeom>
        </p:spPr>
        <p:txBody>
          <a:bodyPr vert="horz" lIns="360000" tIns="180000" anchor="t" anchorCtr="0"/>
          <a:lstStyle>
            <a:lvl1pPr>
              <a:defRPr sz="1400"/>
            </a:lvl1pPr>
          </a:lstStyle>
          <a:p>
            <a:pPr lvl="0"/>
            <a:r>
              <a:rPr lang="de-DE" noProof="0"/>
              <a:t>Bild durch Klicken auf Symbol hinzufügen</a:t>
            </a:r>
            <a:endParaRPr lang="de-DE" noProof="0" dirty="0"/>
          </a:p>
        </p:txBody>
      </p:sp>
      <p:sp>
        <p:nvSpPr>
          <p:cNvPr id="16" name="Textplatzhalter 32"/>
          <p:cNvSpPr>
            <a:spLocks noGrp="1"/>
          </p:cNvSpPr>
          <p:nvPr>
            <p:ph type="body" sz="quarter" idx="18"/>
          </p:nvPr>
        </p:nvSpPr>
        <p:spPr>
          <a:xfrm>
            <a:off x="0" y="4267200"/>
            <a:ext cx="9144000" cy="2590800"/>
          </a:xfrm>
          <a:prstGeom prst="rect">
            <a:avLst/>
          </a:prstGeom>
          <a:gradFill>
            <a:gsLst>
              <a:gs pos="0">
                <a:schemeClr val="bg1">
                  <a:alpha val="0"/>
                </a:schemeClr>
              </a:gs>
              <a:gs pos="53000">
                <a:schemeClr val="bg1"/>
              </a:gs>
            </a:gsLst>
            <a:lin ang="5400000" scaled="0"/>
          </a:gradFill>
        </p:spPr>
        <p:txBody>
          <a:bodyPr vert="horz" lIns="90000" tIns="90000" rIns="0"/>
          <a:lstStyle>
            <a:lvl1pPr>
              <a:defRPr sz="900" b="0" i="0">
                <a:solidFill>
                  <a:schemeClr val="bg1"/>
                </a:solidFill>
                <a:latin typeface="Arial"/>
              </a:defRPr>
            </a:lvl1pPr>
          </a:lstStyle>
          <a:p>
            <a:pPr lvl="0"/>
            <a:r>
              <a:rPr lang="de-DE"/>
              <a:t>Formatvorlagen des Textmasters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46938" y="396875"/>
            <a:ext cx="1485900" cy="1368425"/>
          </a:xfrm>
          <a:prstGeom prst="rect">
            <a:avLst/>
          </a:prstGeom>
          <a:solidFill>
            <a:srgbClr val="DE072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89642" y="3848802"/>
            <a:ext cx="2368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platzhalter 16"/>
          <p:cNvSpPr>
            <a:spLocks noGrp="1"/>
          </p:cNvSpPr>
          <p:nvPr>
            <p:ph type="body" sz="quarter" idx="14"/>
          </p:nvPr>
        </p:nvSpPr>
        <p:spPr>
          <a:xfrm>
            <a:off x="144000" y="144000"/>
            <a:ext cx="144000" cy="2160000"/>
          </a:xfrm>
        </p:spPr>
        <p:txBody>
          <a:bodyPr vert="vert270">
            <a:normAutofit/>
          </a:bodyPr>
          <a:lstStyle>
            <a:lvl1pPr marL="0" indent="0" algn="r">
              <a:buNone/>
              <a:defRPr sz="800">
                <a:solidFill>
                  <a:schemeClr val="bg1"/>
                </a:solidFill>
              </a:defRPr>
            </a:lvl1pPr>
          </a:lstStyle>
          <a:p>
            <a:pPr lvl="0"/>
            <a:r>
              <a:rPr lang="de-DE"/>
              <a:t>Formatvorlagen des Textmasters bearbeiten</a:t>
            </a:r>
          </a:p>
        </p:txBody>
      </p:sp>
      <p:sp>
        <p:nvSpPr>
          <p:cNvPr id="33" name="Bildplatzhalter 32"/>
          <p:cNvSpPr>
            <a:spLocks noGrp="1"/>
          </p:cNvSpPr>
          <p:nvPr>
            <p:ph type="pic" sz="quarter" idx="20"/>
          </p:nvPr>
        </p:nvSpPr>
        <p:spPr>
          <a:xfrm>
            <a:off x="7246938" y="396875"/>
            <a:ext cx="1485900" cy="1368425"/>
          </a:xfrm>
        </p:spPr>
        <p:txBody>
          <a:bodyPr/>
          <a:lstStyle/>
          <a:p>
            <a:r>
              <a:rPr lang="de-DE"/>
              <a:t>Bild durch Klicken auf Symbol hinzufügen</a:t>
            </a:r>
          </a:p>
        </p:txBody>
      </p:sp>
      <p:sp>
        <p:nvSpPr>
          <p:cNvPr id="35" name="Bildplatzhalter 34"/>
          <p:cNvSpPr>
            <a:spLocks noGrp="1"/>
          </p:cNvSpPr>
          <p:nvPr>
            <p:ph type="pic" sz="quarter" idx="21"/>
          </p:nvPr>
        </p:nvSpPr>
        <p:spPr>
          <a:xfrm>
            <a:off x="6789738" y="3848100"/>
            <a:ext cx="2368550" cy="419100"/>
          </a:xfrm>
        </p:spPr>
        <p:txBody>
          <a:bodyPr/>
          <a:lstStyle/>
          <a:p>
            <a:r>
              <a:rPr lang="de-DE"/>
              <a:t>Bild durch Klicken auf Symbol hinzufügen</a:t>
            </a:r>
          </a:p>
        </p:txBody>
      </p:sp>
      <p:sp>
        <p:nvSpPr>
          <p:cNvPr id="37" name="Textplatzhalter 32"/>
          <p:cNvSpPr>
            <a:spLocks noGrp="1"/>
          </p:cNvSpPr>
          <p:nvPr>
            <p:ph type="body" sz="quarter" idx="22"/>
          </p:nvPr>
        </p:nvSpPr>
        <p:spPr>
          <a:xfrm>
            <a:off x="0" y="4266849"/>
            <a:ext cx="9144000" cy="2590800"/>
          </a:xfrm>
          <a:prstGeom prst="rect">
            <a:avLst/>
          </a:prstGeom>
          <a:solidFill>
            <a:schemeClr val="accent1">
              <a:alpha val="85000"/>
            </a:schemeClr>
          </a:solidFill>
        </p:spPr>
        <p:txBody>
          <a:bodyPr vert="horz" lIns="90000" tIns="90000" rIns="0"/>
          <a:lstStyle>
            <a:lvl1pPr>
              <a:defRPr sz="900" b="0" i="0">
                <a:solidFill>
                  <a:schemeClr val="accent1"/>
                </a:solidFill>
                <a:latin typeface="Arial"/>
              </a:defRPr>
            </a:lvl1pPr>
          </a:lstStyle>
          <a:p>
            <a:pPr lvl="0"/>
            <a:r>
              <a:rPr lang="de-DE"/>
              <a:t>Formatvorlagen des Textmasters bearbeiten</a:t>
            </a:r>
          </a:p>
        </p:txBody>
      </p:sp>
      <p:sp>
        <p:nvSpPr>
          <p:cNvPr id="38" name="Textplatzhalter 11"/>
          <p:cNvSpPr>
            <a:spLocks noGrp="1"/>
          </p:cNvSpPr>
          <p:nvPr>
            <p:ph type="body" sz="quarter" idx="13"/>
          </p:nvPr>
        </p:nvSpPr>
        <p:spPr>
          <a:xfrm>
            <a:off x="431999" y="4967999"/>
            <a:ext cx="8100000" cy="1080000"/>
          </a:xfrm>
        </p:spPr>
        <p:txBody>
          <a:bodyPr lIns="0" rIns="0" anchor="ctr" anchorCtr="0">
            <a:noAutofit/>
          </a:bodyPr>
          <a:lstStyle>
            <a:lvl1pPr marL="0" indent="0">
              <a:lnSpc>
                <a:spcPts val="3600"/>
              </a:lnSpc>
              <a:spcBef>
                <a:spcPts val="0"/>
              </a:spcBef>
              <a:buNone/>
              <a:defRPr sz="3200" b="1" cap="all" baseline="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de-DE"/>
              <a:t>Formatvorlagen des Textmasters bearbeiten</a:t>
            </a:r>
          </a:p>
        </p:txBody>
      </p:sp>
      <p:sp>
        <p:nvSpPr>
          <p:cNvPr id="39" name="Textplatzhalter 13"/>
          <p:cNvSpPr>
            <a:spLocks noGrp="1"/>
          </p:cNvSpPr>
          <p:nvPr>
            <p:ph type="body" sz="quarter" idx="15"/>
          </p:nvPr>
        </p:nvSpPr>
        <p:spPr>
          <a:xfrm>
            <a:off x="431999" y="6047999"/>
            <a:ext cx="8100000" cy="720000"/>
          </a:xfrm>
        </p:spPr>
        <p:txBody>
          <a:bodyPr anchor="t" anchorCtr="0"/>
          <a:lstStyle>
            <a:lvl1pPr marL="0" indent="0">
              <a:buNone/>
              <a:defRPr sz="2000">
                <a:solidFill>
                  <a:schemeClr val="bg1"/>
                </a:solidFill>
              </a:defRPr>
            </a:lvl1pPr>
          </a:lstStyle>
          <a:p>
            <a:pPr lvl="0"/>
            <a:r>
              <a:rPr lang="de-DE"/>
              <a:t>Formatvorlagen des Textmasters bearbeiten</a:t>
            </a:r>
          </a:p>
        </p:txBody>
      </p:sp>
    </p:spTree>
    <p:extLst>
      <p:ext uri="{BB962C8B-B14F-4D97-AF65-F5344CB8AC3E}">
        <p14:creationId xmlns:p14="http://schemas.microsoft.com/office/powerpoint/2010/main" val="2654098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ücktitel">
    <p:spTree>
      <p:nvGrpSpPr>
        <p:cNvPr id="1" name=""/>
        <p:cNvGrpSpPr/>
        <p:nvPr/>
      </p:nvGrpSpPr>
      <p:grpSpPr>
        <a:xfrm>
          <a:off x="0" y="0"/>
          <a:ext cx="0" cy="0"/>
          <a:chOff x="0" y="0"/>
          <a:chExt cx="0" cy="0"/>
        </a:xfrm>
      </p:grpSpPr>
      <p:sp>
        <p:nvSpPr>
          <p:cNvPr id="14" name="Textplatzhalter 13"/>
          <p:cNvSpPr>
            <a:spLocks noGrp="1" noChangeAspect="1"/>
          </p:cNvSpPr>
          <p:nvPr>
            <p:ph type="body" sz="quarter" idx="15"/>
          </p:nvPr>
        </p:nvSpPr>
        <p:spPr>
          <a:xfrm>
            <a:off x="432000" y="4680001"/>
            <a:ext cx="4955009" cy="1736674"/>
          </a:xfrm>
        </p:spPr>
        <p:txBody>
          <a:bodyPr anchor="t" anchorCtr="0"/>
          <a:lstStyle>
            <a:lvl1pPr marL="0" indent="0">
              <a:buNone/>
              <a:defRPr sz="1600" b="1" baseline="0">
                <a:solidFill>
                  <a:schemeClr val="bg1"/>
                </a:solidFill>
              </a:defRPr>
            </a:lvl1pPr>
          </a:lstStyle>
          <a:p>
            <a:pPr lvl="0"/>
            <a:r>
              <a:rPr lang="de-DE"/>
              <a:t>Formatvorlagen des Textmasters bearbeiten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898252" y="5518800"/>
            <a:ext cx="850461" cy="86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1800" y="4897039"/>
            <a:ext cx="2172122" cy="427361"/>
          </a:xfrm>
          <a:prstGeom prst="rect">
            <a:avLst/>
          </a:prstGeom>
        </p:spPr>
      </p:pic>
    </p:spTree>
    <p:extLst>
      <p:ext uri="{BB962C8B-B14F-4D97-AF65-F5344CB8AC3E}">
        <p14:creationId xmlns:p14="http://schemas.microsoft.com/office/powerpoint/2010/main" val="3092114571"/>
      </p:ext>
    </p:extLst>
  </p:cSld>
  <p:clrMapOvr>
    <a:masterClrMapping/>
  </p:clrMapOvr>
  <p:extLst>
    <p:ext uri="{DCECCB84-F9BA-43D5-87BE-67443E8EF086}">
      <p15:sldGuideLst xmlns:p15="http://schemas.microsoft.com/office/powerpoint/2012/main">
        <p15:guide id="1" orient="horz" pos="4042">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84610081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sfolie 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33045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 Tabelle">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4" name="Tabellenplatzhalter 3"/>
          <p:cNvSpPr>
            <a:spLocks noGrp="1"/>
          </p:cNvSpPr>
          <p:nvPr>
            <p:ph type="tbl" sz="quarter" idx="10"/>
          </p:nvPr>
        </p:nvSpPr>
        <p:spPr>
          <a:xfrm>
            <a:off x="431801" y="1655999"/>
            <a:ext cx="7110200" cy="4320000"/>
          </a:xfrm>
        </p:spPr>
        <p:txBody>
          <a:bodyPr/>
          <a:lstStyle>
            <a:lvl1pPr>
              <a:defRPr>
                <a:solidFill>
                  <a:schemeClr val="tx1"/>
                </a:solidFill>
              </a:defRPr>
            </a:lvl1pPr>
          </a:lstStyle>
          <a:p>
            <a:r>
              <a:rPr lang="de-DE"/>
              <a:t>Tabelle durch Klicken auf Symbol hinzufügen</a:t>
            </a:r>
            <a:endParaRPr lang="de-DE" dirty="0"/>
          </a:p>
        </p:txBody>
      </p:sp>
    </p:spTree>
    <p:extLst>
      <p:ext uri="{BB962C8B-B14F-4D97-AF65-F5344CB8AC3E}">
        <p14:creationId xmlns:p14="http://schemas.microsoft.com/office/powerpoint/2010/main" val="27067477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 Headline + Tabelle extrabreit">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4" name="Tabellenplatzhalter 3"/>
          <p:cNvSpPr>
            <a:spLocks noGrp="1"/>
          </p:cNvSpPr>
          <p:nvPr>
            <p:ph type="tbl" sz="quarter" idx="10"/>
          </p:nvPr>
        </p:nvSpPr>
        <p:spPr>
          <a:xfrm>
            <a:off x="431800" y="1655999"/>
            <a:ext cx="8301037" cy="4230000"/>
          </a:xfrm>
        </p:spPr>
        <p:txBody>
          <a:bodyPr/>
          <a:lstStyle>
            <a:lvl1pPr>
              <a:defRPr>
                <a:solidFill>
                  <a:schemeClr val="tx1"/>
                </a:solidFill>
              </a:defRPr>
            </a:lvl1pPr>
          </a:lstStyle>
          <a:p>
            <a:r>
              <a:rPr lang="de-DE"/>
              <a:t>Tabelle durch Klicken auf Symbol hinzufügen</a:t>
            </a:r>
            <a:endParaRPr lang="de-DE" dirty="0"/>
          </a:p>
        </p:txBody>
      </p:sp>
    </p:spTree>
    <p:extLst>
      <p:ext uri="{BB962C8B-B14F-4D97-AF65-F5344CB8AC3E}">
        <p14:creationId xmlns:p14="http://schemas.microsoft.com/office/powerpoint/2010/main" val="36230816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Headline + Diagramm">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5" name="Diagrammplatzhalter 4"/>
          <p:cNvSpPr>
            <a:spLocks noGrp="1"/>
          </p:cNvSpPr>
          <p:nvPr>
            <p:ph type="chart" sz="quarter" idx="10"/>
          </p:nvPr>
        </p:nvSpPr>
        <p:spPr>
          <a:xfrm>
            <a:off x="431800" y="1656000"/>
            <a:ext cx="7110000" cy="4106862"/>
          </a:xfrm>
        </p:spPr>
        <p:txBody>
          <a:bodyPr/>
          <a:lstStyle/>
          <a:p>
            <a:r>
              <a:rPr lang="de-DE"/>
              <a:t>Diagramm durch Klicken auf Symbol hinzufügen</a:t>
            </a:r>
            <a:endParaRPr lang="de-DE" dirty="0"/>
          </a:p>
        </p:txBody>
      </p:sp>
    </p:spTree>
    <p:extLst>
      <p:ext uri="{BB962C8B-B14F-4D97-AF65-F5344CB8AC3E}">
        <p14:creationId xmlns:p14="http://schemas.microsoft.com/office/powerpoint/2010/main" val="288850836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line, 1 Textfeld + kleines Bi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5" name="Bildplatzhalter 4"/>
          <p:cNvSpPr>
            <a:spLocks noGrp="1"/>
          </p:cNvSpPr>
          <p:nvPr>
            <p:ph type="pic" sz="quarter" idx="10"/>
          </p:nvPr>
        </p:nvSpPr>
        <p:spPr>
          <a:xfrm>
            <a:off x="6392838" y="2160000"/>
            <a:ext cx="2340000" cy="1800000"/>
          </a:xfrm>
        </p:spPr>
        <p:txBody>
          <a:bodyPr/>
          <a:lstStyle/>
          <a:p>
            <a:r>
              <a:rPr lang="de-DE"/>
              <a:t>Bild durch Klicken auf Symbol hinzufügen</a:t>
            </a:r>
            <a:endParaRPr lang="de-DE" dirty="0"/>
          </a:p>
        </p:txBody>
      </p:sp>
      <p:sp>
        <p:nvSpPr>
          <p:cNvPr id="11" name="Textplatzhalter 10"/>
          <p:cNvSpPr>
            <a:spLocks noGrp="1"/>
          </p:cNvSpPr>
          <p:nvPr>
            <p:ph type="body" sz="quarter" idx="11"/>
          </p:nvPr>
        </p:nvSpPr>
        <p:spPr>
          <a:xfrm>
            <a:off x="432000" y="1656000"/>
            <a:ext cx="5781600" cy="4500000"/>
          </a:xfrm>
        </p:spPr>
        <p:txBody>
          <a:bodyPr/>
          <a:lstStyle>
            <a:lvl1pPr>
              <a:defRPr>
                <a:solidFill>
                  <a:schemeClr val="tx1"/>
                </a:solidFill>
              </a:defRPr>
            </a:lvl1pPr>
            <a:lvl2pPr>
              <a:buClr>
                <a:schemeClr val="accent4"/>
              </a:buClr>
              <a:defRPr>
                <a:solidFill>
                  <a:schemeClr val="tx1"/>
                </a:solidFill>
              </a:defRPr>
            </a:lvl2pPr>
            <a:lvl3pPr>
              <a:defRPr>
                <a:solidFill>
                  <a:schemeClr val="tx1"/>
                </a:solidFill>
              </a:defRPr>
            </a:lvl3pPr>
            <a:lvl4pPr>
              <a:defRPr>
                <a:solidFill>
                  <a:schemeClr val="tx1"/>
                </a:solidFill>
              </a:defRPr>
            </a:lvl4p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3" name="Textplatzhalter 12"/>
          <p:cNvSpPr>
            <a:spLocks noGrp="1"/>
          </p:cNvSpPr>
          <p:nvPr>
            <p:ph type="body" sz="quarter" idx="12"/>
          </p:nvPr>
        </p:nvSpPr>
        <p:spPr>
          <a:xfrm>
            <a:off x="6392321" y="3987100"/>
            <a:ext cx="2339975" cy="216000"/>
          </a:xfrm>
        </p:spPr>
        <p:txBody>
          <a:bodyPr tIns="36000"/>
          <a:lstStyle>
            <a:lvl1pPr algn="r">
              <a:defRPr sz="900"/>
            </a:lvl1pPr>
            <a:lvl2pPr marL="252000" indent="0">
              <a:buNone/>
              <a:defRPr/>
            </a:lvl2pPr>
          </a:lstStyle>
          <a:p>
            <a:pPr lvl="0"/>
            <a:r>
              <a:rPr lang="de-DE"/>
              <a:t>Formatvorlagen des Textmasters bearbeiten</a:t>
            </a:r>
          </a:p>
        </p:txBody>
      </p:sp>
    </p:spTree>
    <p:extLst>
      <p:ext uri="{BB962C8B-B14F-4D97-AF65-F5344CB8AC3E}">
        <p14:creationId xmlns:p14="http://schemas.microsoft.com/office/powerpoint/2010/main" val="231955612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1 Textfeld + mittleres Bi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7110000" cy="882000"/>
          </a:xfrm>
        </p:spPr>
        <p:txBody>
          <a:bodyPr lIns="0">
            <a:normAutofit/>
          </a:bodyPr>
          <a:lstStyle>
            <a:lvl1pPr>
              <a:defRPr sz="2400" b="1" cap="all" baseline="0">
                <a:solidFill>
                  <a:schemeClr val="tx1"/>
                </a:solidFill>
              </a:defRPr>
            </a:lvl1pPr>
          </a:lstStyle>
          <a:p>
            <a:r>
              <a:rPr lang="de-DE"/>
              <a:t>Titelmasterformat durch Klicken bearbeiten</a:t>
            </a:r>
            <a:endParaRPr lang="de-DE" dirty="0"/>
          </a:p>
        </p:txBody>
      </p:sp>
      <p:sp>
        <p:nvSpPr>
          <p:cNvPr id="5" name="Bildplatzhalter 4"/>
          <p:cNvSpPr>
            <a:spLocks noGrp="1"/>
          </p:cNvSpPr>
          <p:nvPr>
            <p:ph type="pic" sz="quarter" idx="10"/>
          </p:nvPr>
        </p:nvSpPr>
        <p:spPr>
          <a:xfrm>
            <a:off x="5672296" y="1688887"/>
            <a:ext cx="3060000" cy="3600000"/>
          </a:xfrm>
        </p:spPr>
        <p:txBody>
          <a:bodyPr/>
          <a:lstStyle/>
          <a:p>
            <a:r>
              <a:rPr lang="de-DE"/>
              <a:t>Bild durch Klicken auf Symbol hinzufügen</a:t>
            </a:r>
            <a:endParaRPr lang="de-DE" dirty="0"/>
          </a:p>
        </p:txBody>
      </p:sp>
      <p:sp>
        <p:nvSpPr>
          <p:cNvPr id="11" name="Textplatzhalter 10"/>
          <p:cNvSpPr>
            <a:spLocks noGrp="1"/>
          </p:cNvSpPr>
          <p:nvPr>
            <p:ph type="body" sz="quarter" idx="11"/>
          </p:nvPr>
        </p:nvSpPr>
        <p:spPr>
          <a:xfrm>
            <a:off x="431999" y="1656000"/>
            <a:ext cx="5040000" cy="45000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13" name="Textplatzhalter 12"/>
          <p:cNvSpPr>
            <a:spLocks noGrp="1"/>
          </p:cNvSpPr>
          <p:nvPr>
            <p:ph type="body" sz="quarter" idx="12"/>
          </p:nvPr>
        </p:nvSpPr>
        <p:spPr>
          <a:xfrm>
            <a:off x="5672296" y="5288887"/>
            <a:ext cx="3060000" cy="216000"/>
          </a:xfrm>
        </p:spPr>
        <p:txBody>
          <a:bodyPr tIns="36000"/>
          <a:lstStyle>
            <a:lvl1pPr algn="r">
              <a:defRPr sz="900"/>
            </a:lvl1pPr>
            <a:lvl2pPr marL="252000" indent="0">
              <a:buNone/>
              <a:defRPr/>
            </a:lvl2pPr>
          </a:lstStyle>
          <a:p>
            <a:pPr lvl="0"/>
            <a:r>
              <a:rPr lang="de-DE"/>
              <a:t>Formatvorlagen des Textmasters bearbeiten</a:t>
            </a:r>
          </a:p>
        </p:txBody>
      </p:sp>
    </p:spTree>
    <p:extLst>
      <p:ext uri="{BB962C8B-B14F-4D97-AF65-F5344CB8AC3E}">
        <p14:creationId xmlns:p14="http://schemas.microsoft.com/office/powerpoint/2010/main" val="11047826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6.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3.jpeg"/><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5.jpe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4.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035" r:id="rId1"/>
  </p:sldLayoutIdLst>
  <p:hf hdr="0" ftr="0" dt="0"/>
  <p:txStyles>
    <p:titleStyle>
      <a:lvl1pPr algn="l" defTabSz="457200" rtl="0" eaLnBrk="0" fontAlgn="base" hangingPunct="0">
        <a:spcBef>
          <a:spcPct val="0"/>
        </a:spcBef>
        <a:spcAft>
          <a:spcPct val="0"/>
        </a:spcAft>
        <a:defRPr sz="2400" kern="1200">
          <a:solidFill>
            <a:schemeClr val="bg1"/>
          </a:solidFill>
          <a:latin typeface="VZ Meta LF" panose="020B0502030000020004" pitchFamily="34" charset="0"/>
          <a:ea typeface="MS PGothic" panose="020B0600070205080204" pitchFamily="34" charset="-128"/>
          <a:cs typeface="VZ Meta LF" panose="020B0502030000020004" pitchFamily="34" charset="0"/>
        </a:defRPr>
      </a:lvl1pPr>
      <a:lvl2pPr algn="l" defTabSz="457200" rtl="0" eaLnBrk="0" fontAlgn="base" hangingPunct="0">
        <a:spcBef>
          <a:spcPct val="0"/>
        </a:spcBef>
        <a:spcAft>
          <a:spcPct val="0"/>
        </a:spcAft>
        <a:defRPr sz="2400">
          <a:solidFill>
            <a:schemeClr val="bg1"/>
          </a:solidFill>
          <a:latin typeface="VZ Meta LF" panose="020B0502030000020004" pitchFamily="34" charset="0"/>
          <a:ea typeface="MS PGothic" panose="020B0600070205080204" pitchFamily="34" charset="-128"/>
          <a:cs typeface="VZ Meta LF" panose="020B0502030000020004" pitchFamily="34" charset="0"/>
        </a:defRPr>
      </a:lvl2pPr>
      <a:lvl3pPr algn="l" defTabSz="457200" rtl="0" eaLnBrk="0" fontAlgn="base" hangingPunct="0">
        <a:spcBef>
          <a:spcPct val="0"/>
        </a:spcBef>
        <a:spcAft>
          <a:spcPct val="0"/>
        </a:spcAft>
        <a:defRPr sz="2400">
          <a:solidFill>
            <a:schemeClr val="bg1"/>
          </a:solidFill>
          <a:latin typeface="VZ Meta LF" panose="020B0502030000020004" pitchFamily="34" charset="0"/>
          <a:ea typeface="MS PGothic" panose="020B0600070205080204" pitchFamily="34" charset="-128"/>
          <a:cs typeface="VZ Meta LF" panose="020B0502030000020004" pitchFamily="34" charset="0"/>
        </a:defRPr>
      </a:lvl3pPr>
      <a:lvl4pPr algn="l" defTabSz="457200" rtl="0" eaLnBrk="0" fontAlgn="base" hangingPunct="0">
        <a:spcBef>
          <a:spcPct val="0"/>
        </a:spcBef>
        <a:spcAft>
          <a:spcPct val="0"/>
        </a:spcAft>
        <a:defRPr sz="2400">
          <a:solidFill>
            <a:schemeClr val="bg1"/>
          </a:solidFill>
          <a:latin typeface="VZ Meta LF" panose="020B0502030000020004" pitchFamily="34" charset="0"/>
          <a:ea typeface="MS PGothic" panose="020B0600070205080204" pitchFamily="34" charset="-128"/>
          <a:cs typeface="VZ Meta LF" panose="020B0502030000020004" pitchFamily="34" charset="0"/>
        </a:defRPr>
      </a:lvl4pPr>
      <a:lvl5pPr algn="l" defTabSz="457200" rtl="0" eaLnBrk="0" fontAlgn="base" hangingPunct="0">
        <a:spcBef>
          <a:spcPct val="0"/>
        </a:spcBef>
        <a:spcAft>
          <a:spcPct val="0"/>
        </a:spcAft>
        <a:defRPr sz="2400">
          <a:solidFill>
            <a:schemeClr val="bg1"/>
          </a:solidFill>
          <a:latin typeface="VZ Meta LF" panose="020B0502030000020004" pitchFamily="34" charset="0"/>
          <a:ea typeface="MS PGothic" panose="020B0600070205080204" pitchFamily="34" charset="-128"/>
          <a:cs typeface="VZ Meta LF" panose="020B0502030000020004"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lnSpc>
          <a:spcPct val="85000"/>
        </a:lnSpc>
        <a:spcBef>
          <a:spcPct val="20000"/>
        </a:spcBef>
        <a:spcAft>
          <a:spcPct val="0"/>
        </a:spcAft>
        <a:buFont typeface="Arial" panose="020B0604020202020204" pitchFamily="34" charset="0"/>
        <a:defRPr sz="1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32000"/>
            <a:ext cx="7108669" cy="882000"/>
          </a:xfrm>
          <a:prstGeom prst="rect">
            <a:avLst/>
          </a:prstGeom>
        </p:spPr>
        <p:txBody>
          <a:bodyPr vert="horz" lIns="0" tIns="0" rIns="0" bIns="0" rtlCol="0" anchor="ctr">
            <a:normAutofit/>
          </a:bodyPr>
          <a:lstStyle/>
          <a:p>
            <a:r>
              <a:rPr lang="de-DE" dirty="0"/>
              <a:t>Titelmasterformat durch Klicken bearbeiten</a:t>
            </a:r>
          </a:p>
        </p:txBody>
      </p:sp>
      <p:sp>
        <p:nvSpPr>
          <p:cNvPr id="3" name="Textplatzhalter 2"/>
          <p:cNvSpPr>
            <a:spLocks noGrp="1"/>
          </p:cNvSpPr>
          <p:nvPr>
            <p:ph type="body" idx="1"/>
          </p:nvPr>
        </p:nvSpPr>
        <p:spPr>
          <a:xfrm>
            <a:off x="432000" y="1656000"/>
            <a:ext cx="7380000" cy="4320000"/>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Foliennummernplatzhalter 5"/>
          <p:cNvSpPr txBox="1">
            <a:spLocks/>
          </p:cNvSpPr>
          <p:nvPr/>
        </p:nvSpPr>
        <p:spPr>
          <a:xfrm>
            <a:off x="628650" y="6426200"/>
            <a:ext cx="766041" cy="431800"/>
          </a:xfrm>
          <a:prstGeom prst="rect">
            <a:avLst/>
          </a:prstGeom>
        </p:spPr>
        <p:txBody>
          <a:bodyPr lIns="0" anchor="ctr" anchorCtr="0"/>
          <a:lstStyle>
            <a:defPPr>
              <a:defRPr lang="de-DE"/>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5A4DBFC-E04C-4FCB-8A1A-D68DD80F8716}" type="slidenum">
              <a:rPr lang="de-DE" sz="1000" smtClean="0">
                <a:latin typeface="Arial" panose="020B0604020202020204" pitchFamily="34" charset="0"/>
                <a:cs typeface="Arial" panose="020B0604020202020204" pitchFamily="34" charset="0"/>
              </a:rPr>
              <a:pPr algn="l"/>
              <a:t>‹Nr.›</a:t>
            </a:fld>
            <a:endParaRPr lang="de-DE" sz="1000" dirty="0">
              <a:latin typeface="Arial" panose="020B0604020202020204" pitchFamily="34" charset="0"/>
              <a:cs typeface="Arial" panose="020B0604020202020204" pitchFamily="34" charset="0"/>
            </a:endParaRPr>
          </a:p>
        </p:txBody>
      </p:sp>
      <p:sp>
        <p:nvSpPr>
          <p:cNvPr id="5" name="Rechteck 4"/>
          <p:cNvSpPr>
            <a:spLocks noChangeArrowheads="1"/>
          </p:cNvSpPr>
          <p:nvPr/>
        </p:nvSpPr>
        <p:spPr bwMode="auto">
          <a:xfrm>
            <a:off x="0" y="6426200"/>
            <a:ext cx="9144000" cy="431800"/>
          </a:xfrm>
          <a:prstGeom prst="rect">
            <a:avLst/>
          </a:prstGeom>
          <a:solidFill>
            <a:srgbClr val="FABB00">
              <a:alpha val="85000"/>
            </a:srgbClr>
          </a:solidFill>
          <a:ln>
            <a:noFill/>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de-DE" dirty="0">
              <a:solidFill>
                <a:schemeClr val="lt1"/>
              </a:solidFill>
              <a:latin typeface="Arial" panose="020B0604020202020204" pitchFamily="34" charset="0"/>
              <a:ea typeface="+mn-ea"/>
              <a:cs typeface="Arial" panose="020B0604020202020204" pitchFamily="34" charset="0"/>
            </a:endParaRPr>
          </a:p>
        </p:txBody>
      </p:sp>
      <p:pic>
        <p:nvPicPr>
          <p:cNvPr id="6" name="Grafik 5"/>
          <p:cNvPicPr>
            <a:picLocks noChangeAspect="1"/>
          </p:cNvPicPr>
          <p:nvPr/>
        </p:nvPicPr>
        <p:blipFill>
          <a:blip r:embed="rId22">
            <a:extLst>
              <a:ext uri="{28A0092B-C50C-407E-A947-70E740481C1C}">
                <a14:useLocalDpi xmlns:a14="http://schemas.microsoft.com/office/drawing/2010/main" val="0"/>
              </a:ext>
            </a:extLst>
          </a:blip>
          <a:stretch>
            <a:fillRect/>
          </a:stretch>
        </p:blipFill>
        <p:spPr bwMode="auto">
          <a:xfrm>
            <a:off x="7772400" y="397650"/>
            <a:ext cx="960438" cy="8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auto">
          <a:xfrm>
            <a:off x="7761918" y="6184900"/>
            <a:ext cx="138145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5"/>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7772400" y="396875"/>
            <a:ext cx="96043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2"/>
          <p:cNvPicPr>
            <a:picLocks noChangeAspect="1"/>
          </p:cNvPicPr>
          <p:nvPr userDrawn="1"/>
        </p:nvPicPr>
        <p:blipFill>
          <a:blip r:embed="rId25">
            <a:extLst>
              <a:ext uri="{28A0092B-C50C-407E-A947-70E740481C1C}">
                <a14:useLocalDpi xmlns:a14="http://schemas.microsoft.com/office/drawing/2010/main" val="0"/>
              </a:ext>
            </a:extLst>
          </a:blip>
          <a:srcRect b="52435"/>
          <a:stretch>
            <a:fillRect/>
          </a:stretch>
        </p:blipFill>
        <p:spPr bwMode="auto">
          <a:xfrm>
            <a:off x="7759700" y="6184900"/>
            <a:ext cx="13890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296863" y="6562725"/>
            <a:ext cx="469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fld id="{D99CB990-AA2A-4254-9740-AE6943784D35}" type="slidenum">
              <a:rPr lang="de-DE" altLang="de-DE" sz="1000" smtClean="0">
                <a:solidFill>
                  <a:schemeClr val="bg1"/>
                </a:solidFill>
                <a:latin typeface="Arial" panose="020B0604020202020204" pitchFamily="34" charset="0"/>
                <a:cs typeface="Arial" panose="020B0604020202020204" pitchFamily="34" charset="0"/>
              </a:rPr>
              <a:pPr>
                <a:defRPr/>
              </a:pPr>
              <a:t>‹Nr.›</a:t>
            </a:fld>
            <a:endParaRPr lang="de-DE" altLang="de-DE"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781592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 id="2147484058" r:id="rId15"/>
    <p:sldLayoutId id="2147484059" r:id="rId16"/>
    <p:sldLayoutId id="2147484060" r:id="rId17"/>
    <p:sldLayoutId id="2147484061" r:id="rId18"/>
    <p:sldLayoutId id="2147484062" r:id="rId19"/>
    <p:sldLayoutId id="2147484063" r:id="rId20"/>
  </p:sldLayoutIdLst>
  <p:hf hdr="0" ftr="0" dt="0"/>
  <p:txStyles>
    <p:titleStyle>
      <a:lvl1pPr algn="l" defTabSz="914400" rtl="0" eaLnBrk="1" latinLnBrk="0" hangingPunct="1">
        <a:lnSpc>
          <a:spcPts val="24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ct val="90000"/>
        </a:lnSpc>
        <a:spcBef>
          <a:spcPts val="1000"/>
        </a:spcBef>
        <a:buClr>
          <a:srgbClr val="FABB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1800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30000" indent="-1440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92000" indent="-180000" algn="l" defTabSz="914400" rtl="0" eaLnBrk="1" latinLnBrk="0" hangingPunct="1">
        <a:lnSpc>
          <a:spcPct val="90000"/>
        </a:lnSpc>
        <a:spcBef>
          <a:spcPts val="500"/>
        </a:spcBef>
        <a:buClr>
          <a:schemeClr val="tx1"/>
        </a:buClr>
        <a:buFont typeface="Arial Black" panose="020B0A040201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080000" indent="-180000" algn="l" defTabSz="914400" rtl="0" eaLnBrk="1" latinLnBrk="0" hangingPunct="1">
        <a:lnSpc>
          <a:spcPct val="90000"/>
        </a:lnSpc>
        <a:spcBef>
          <a:spcPts val="500"/>
        </a:spcBef>
        <a:buFont typeface="Arial Black" panose="020B0A040201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2000" y="432000"/>
            <a:ext cx="7108669" cy="882000"/>
          </a:xfrm>
          <a:prstGeom prst="rect">
            <a:avLst/>
          </a:prstGeom>
        </p:spPr>
        <p:txBody>
          <a:bodyPr vert="horz" lIns="0" tIns="0" rIns="0" bIns="0" rtlCol="0" anchor="ctr">
            <a:normAutofit/>
          </a:bodyPr>
          <a:lstStyle/>
          <a:p>
            <a:r>
              <a:rPr lang="de-DE" dirty="0"/>
              <a:t>Titelmasterformat durch Klicken bearbeiten</a:t>
            </a:r>
          </a:p>
        </p:txBody>
      </p:sp>
      <p:sp>
        <p:nvSpPr>
          <p:cNvPr id="3" name="Textplatzhalter 2"/>
          <p:cNvSpPr>
            <a:spLocks noGrp="1"/>
          </p:cNvSpPr>
          <p:nvPr>
            <p:ph type="body" idx="1"/>
          </p:nvPr>
        </p:nvSpPr>
        <p:spPr>
          <a:xfrm>
            <a:off x="432000" y="1656000"/>
            <a:ext cx="7380000" cy="4320000"/>
          </a:xfrm>
          <a:prstGeom prst="rect">
            <a:avLst/>
          </a:prstGeom>
        </p:spPr>
        <p:txBody>
          <a:bodyPr vert="horz" lIns="0" tIns="0" rIns="0" bIns="0" rtlCol="0">
            <a:no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8" name="Foliennummernplatzhalter 5"/>
          <p:cNvSpPr txBox="1">
            <a:spLocks/>
          </p:cNvSpPr>
          <p:nvPr/>
        </p:nvSpPr>
        <p:spPr>
          <a:xfrm>
            <a:off x="628650" y="6426200"/>
            <a:ext cx="766041" cy="431800"/>
          </a:xfrm>
          <a:prstGeom prst="rect">
            <a:avLst/>
          </a:prstGeom>
        </p:spPr>
        <p:txBody>
          <a:bodyPr lIns="0" anchor="ctr" anchorCtr="0"/>
          <a:lstStyle>
            <a:defPPr>
              <a:defRPr lang="de-DE"/>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5A4DBFC-E04C-4FCB-8A1A-D68DD80F8716}" type="slidenum">
              <a:rPr lang="de-DE" sz="1000" smtClean="0">
                <a:latin typeface="Arial" panose="020B0604020202020204" pitchFamily="34" charset="0"/>
                <a:cs typeface="Arial" panose="020B0604020202020204" pitchFamily="34" charset="0"/>
              </a:rPr>
              <a:pPr algn="l"/>
              <a:t>‹Nr.›</a:t>
            </a:fld>
            <a:endParaRPr lang="de-DE" sz="1000" dirty="0">
              <a:latin typeface="Arial" panose="020B0604020202020204" pitchFamily="34" charset="0"/>
              <a:cs typeface="Arial" panose="020B0604020202020204" pitchFamily="34" charset="0"/>
            </a:endParaRPr>
          </a:p>
        </p:txBody>
      </p:sp>
      <p:sp>
        <p:nvSpPr>
          <p:cNvPr id="12" name="Rechteck 11"/>
          <p:cNvSpPr/>
          <p:nvPr/>
        </p:nvSpPr>
        <p:spPr>
          <a:xfrm>
            <a:off x="0" y="4269202"/>
            <a:ext cx="9161463" cy="2592000"/>
          </a:xfrm>
          <a:prstGeom prst="rect">
            <a:avLst/>
          </a:prstGeom>
          <a:solidFill>
            <a:srgbClr val="FABB0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de-DE" sz="1500" dirty="0">
              <a:ln>
                <a:solidFill>
                  <a:srgbClr val="000000"/>
                </a:solidFill>
              </a:ln>
              <a:solidFill>
                <a:schemeClr val="accent2">
                  <a:lumMod val="60000"/>
                  <a:lumOff val="40000"/>
                </a:schemeClr>
              </a:solidFill>
              <a:latin typeface="Arial" panose="020B0604020202020204" pitchFamily="34" charset="0"/>
              <a:cs typeface="Arial" panose="020B0604020202020204" pitchFamily="34" charset="0"/>
            </a:endParaRP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246938" y="398281"/>
            <a:ext cx="1485900" cy="1365612"/>
          </a:xfrm>
          <a:prstGeom prst="rect">
            <a:avLst/>
          </a:prstGeom>
          <a:solidFill>
            <a:srgbClr val="DE072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795020" y="3848802"/>
            <a:ext cx="235779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701374"/>
      </p:ext>
    </p:extLst>
  </p:cSld>
  <p:clrMap bg1="lt1" tx1="dk1" bg2="lt2" tx2="dk2" accent1="accent1" accent2="accent2" accent3="accent3" accent4="accent4" accent5="accent5" accent6="accent6" hlink="hlink" folHlink="folHlink"/>
  <p:sldLayoutIdLst>
    <p:sldLayoutId id="2147484065" r:id="rId1"/>
    <p:sldLayoutId id="2147484066" r:id="rId2"/>
  </p:sldLayoutIdLst>
  <p:hf hdr="0" ftr="0" dt="0"/>
  <p:txStyles>
    <p:titleStyle>
      <a:lvl1pPr algn="l" defTabSz="914400" rtl="0" eaLnBrk="1" latinLnBrk="0" hangingPunct="1">
        <a:lnSpc>
          <a:spcPts val="2400"/>
        </a:lnSpc>
        <a:spcBef>
          <a:spcPct val="0"/>
        </a:spcBef>
        <a:buNone/>
        <a:defRPr sz="24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ct val="90000"/>
        </a:lnSpc>
        <a:spcBef>
          <a:spcPts val="1000"/>
        </a:spcBef>
        <a:buClr>
          <a:srgbClr val="FABB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1800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30000" indent="-14400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92000" indent="-180000" algn="l" defTabSz="914400" rtl="0" eaLnBrk="1" latinLnBrk="0" hangingPunct="1">
        <a:lnSpc>
          <a:spcPct val="90000"/>
        </a:lnSpc>
        <a:spcBef>
          <a:spcPts val="500"/>
        </a:spcBef>
        <a:buClr>
          <a:schemeClr val="tx1"/>
        </a:buClr>
        <a:buFont typeface="Arial Black" panose="020B0A040201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080000" indent="-180000" algn="l" defTabSz="914400" rtl="0" eaLnBrk="1" latinLnBrk="0" hangingPunct="1">
        <a:lnSpc>
          <a:spcPct val="90000"/>
        </a:lnSpc>
        <a:spcBef>
          <a:spcPts val="500"/>
        </a:spcBef>
        <a:buFont typeface="Arial Black" panose="020B0A040201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erbraucherzentrale-energieberatung.de/veranstaltung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platzhalter 1"/>
          <p:cNvSpPr txBox="1">
            <a:spLocks/>
          </p:cNvSpPr>
          <p:nvPr/>
        </p:nvSpPr>
        <p:spPr>
          <a:xfrm>
            <a:off x="410400" y="4248000"/>
            <a:ext cx="8104950" cy="2628900"/>
          </a:xfrm>
          <a:prstGeom prst="rect">
            <a:avLst/>
          </a:prstGeom>
        </p:spPr>
        <p:txBody>
          <a:bodyPr vert="horz" lIns="0" tIns="45720" rIns="91440" bIns="180000" rtlCol="0" anchor="ctr">
            <a:noAutofit/>
          </a:bodyPr>
          <a:lstStyle>
            <a:lvl1pPr algn="l" defTabSz="914400" rtl="0" eaLnBrk="1" latinLnBrk="0" hangingPunct="1">
              <a:lnSpc>
                <a:spcPct val="90000"/>
              </a:lnSpc>
              <a:spcBef>
                <a:spcPct val="0"/>
              </a:spcBef>
              <a:buNone/>
              <a:defRPr sz="3600" b="1" kern="1200">
                <a:solidFill>
                  <a:schemeClr val="bg1"/>
                </a:solidFill>
                <a:latin typeface="VZ Meta LF" panose="020B0502030000020004" pitchFamily="34" charset="0"/>
                <a:ea typeface="+mj-ea"/>
                <a:cs typeface="+mj-cs"/>
              </a:defRPr>
            </a:lvl1pPr>
          </a:lstStyle>
          <a:p>
            <a:pPr fontAlgn="auto">
              <a:lnSpc>
                <a:spcPts val="3600"/>
              </a:lnSpc>
              <a:spcAft>
                <a:spcPts val="0"/>
              </a:spcAft>
              <a:defRPr/>
            </a:pPr>
            <a:r>
              <a:rPr lang="en-GB" sz="3200" cap="all" dirty="0">
                <a:latin typeface="Arial" panose="020B0604020202020204" pitchFamily="34" charset="0"/>
                <a:cs typeface="Arial" panose="020B0604020202020204" pitchFamily="34" charset="0"/>
              </a:rPr>
              <a:t>Die Energieberatung der Verbraucherzentrale</a:t>
            </a:r>
            <a:endParaRPr lang="de-DE" sz="3200" cap="all" dirty="0">
              <a:latin typeface="Arial" panose="020B0604020202020204" pitchFamily="34" charset="0"/>
              <a:cs typeface="Arial" panose="020B0604020202020204" pitchFamily="34" charset="0"/>
            </a:endParaRPr>
          </a:p>
          <a:p>
            <a:pPr>
              <a:lnSpc>
                <a:spcPts val="2400"/>
              </a:lnSpc>
            </a:pPr>
            <a:r>
              <a:rPr lang="de-DE" altLang="de-DE" sz="2000" b="0" dirty="0">
                <a:latin typeface="Arial" panose="020B0604020202020204" pitchFamily="34" charset="0"/>
                <a:cs typeface="Arial" panose="020B0604020202020204" pitchFamily="34" charset="0"/>
              </a:rPr>
              <a:t>Gefördert vom Bundesministerium für Wirtschaft und Klimaschutz</a:t>
            </a:r>
          </a:p>
        </p:txBody>
      </p:sp>
      <p:sp>
        <p:nvSpPr>
          <p:cNvPr id="3" name="Rechteck 2"/>
          <p:cNvSpPr/>
          <p:nvPr/>
        </p:nvSpPr>
        <p:spPr>
          <a:xfrm rot="16200000">
            <a:off x="-670215" y="689452"/>
            <a:ext cx="1571264" cy="230832"/>
          </a:xfrm>
          <a:prstGeom prst="rect">
            <a:avLst/>
          </a:prstGeom>
        </p:spPr>
        <p:txBody>
          <a:bodyPr wrap="none">
            <a:spAutoFit/>
          </a:bodyPr>
          <a:lstStyle/>
          <a:p>
            <a:pPr marL="0" indent="0">
              <a:spcAft>
                <a:spcPts val="400"/>
              </a:spcAft>
              <a:buNone/>
              <a:tabLst>
                <a:tab pos="623888" algn="l"/>
              </a:tabLst>
            </a:pPr>
            <a:r>
              <a:rPr lang="de-DE" sz="900" dirty="0">
                <a:solidFill>
                  <a:schemeClr val="bg1"/>
                </a:solidFill>
                <a:latin typeface="Arial" charset="0"/>
                <a:ea typeface="Arial" charset="0"/>
                <a:cs typeface="Arial" charset="0"/>
              </a:rPr>
              <a:t>© Philipp Schilli/fotolia.com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l"/>
            <a:r>
              <a:rPr lang="de-DE" dirty="0" err="1">
                <a:latin typeface="Arial" panose="020B0604020202020204" pitchFamily="34" charset="0"/>
                <a:cs typeface="Arial" panose="020B0604020202020204" pitchFamily="34" charset="0"/>
              </a:rPr>
              <a:t>beratungsthemen</a:t>
            </a:r>
            <a:endParaRPr lang="de-DE" dirty="0">
              <a:latin typeface="Arial" panose="020B0604020202020204" pitchFamily="34" charset="0"/>
              <a:cs typeface="Arial" panose="020B0604020202020204" pitchFamily="34" charset="0"/>
            </a:endParaRPr>
          </a:p>
        </p:txBody>
      </p:sp>
      <p:sp>
        <p:nvSpPr>
          <p:cNvPr id="10" name="Textplatzhalter 9"/>
          <p:cNvSpPr>
            <a:spLocks noGrp="1"/>
          </p:cNvSpPr>
          <p:nvPr>
            <p:ph type="body" sz="quarter" idx="11"/>
          </p:nvPr>
        </p:nvSpPr>
        <p:spPr>
          <a:xfrm>
            <a:off x="431999" y="1656000"/>
            <a:ext cx="7289602" cy="4500000"/>
          </a:xfrm>
        </p:spPr>
        <p:txBody>
          <a:bodyPr/>
          <a:lstStyle/>
          <a:p>
            <a:pPr>
              <a:lnSpc>
                <a:spcPts val="2600"/>
              </a:lnSpc>
              <a:spcBef>
                <a:spcPts val="500"/>
              </a:spcBef>
              <a:spcAft>
                <a:spcPts val="1300"/>
              </a:spcAft>
            </a:pPr>
            <a:r>
              <a:rPr lang="de-DE" altLang="de-DE" sz="2000" b="1" dirty="0">
                <a:latin typeface="Arial" panose="020B0604020202020204" pitchFamily="34" charset="0"/>
                <a:cs typeface="Arial" panose="020B0604020202020204" pitchFamily="34" charset="0"/>
              </a:rPr>
              <a:t>Strom sparen im Haushalt: </a:t>
            </a:r>
            <a:br>
              <a:rPr lang="de-DE" altLang="de-DE" dirty="0"/>
            </a:br>
            <a:r>
              <a:rPr lang="de-DE" altLang="de-DE" sz="2000" dirty="0">
                <a:latin typeface="Arial" panose="020B0604020202020204" pitchFamily="34" charset="0"/>
                <a:cs typeface="Arial" panose="020B0604020202020204" pitchFamily="34" charset="0"/>
              </a:rPr>
              <a:t>Sparsame Haushaltsgeräte, Energielabel, Stromanbieterwechsel</a:t>
            </a:r>
            <a:endParaRPr lang="de-DE" altLang="de-DE" dirty="0"/>
          </a:p>
          <a:p>
            <a:pPr>
              <a:lnSpc>
                <a:spcPts val="2600"/>
              </a:lnSpc>
              <a:spcBef>
                <a:spcPts val="500"/>
              </a:spcBef>
              <a:spcAft>
                <a:spcPts val="1300"/>
              </a:spcAft>
            </a:pPr>
            <a:r>
              <a:rPr lang="de-DE" altLang="de-DE" b="1" dirty="0"/>
              <a:t>Gesundes Raumklima: </a:t>
            </a:r>
            <a:br>
              <a:rPr lang="de-DE" altLang="de-DE" dirty="0"/>
            </a:br>
            <a:r>
              <a:rPr lang="de-DE" altLang="de-DE" dirty="0"/>
              <a:t>Richtiges Lüften, Schimmel</a:t>
            </a:r>
          </a:p>
          <a:p>
            <a:pPr>
              <a:lnSpc>
                <a:spcPts val="2600"/>
              </a:lnSpc>
              <a:spcBef>
                <a:spcPts val="500"/>
              </a:spcBef>
              <a:spcAft>
                <a:spcPts val="1300"/>
              </a:spcAft>
            </a:pPr>
            <a:r>
              <a:rPr lang="de-DE" altLang="de-DE" b="1" dirty="0"/>
              <a:t>Energie sparen als </a:t>
            </a:r>
            <a:r>
              <a:rPr lang="de-DE" altLang="de-DE" b="1" dirty="0" err="1"/>
              <a:t>Mieter:in</a:t>
            </a:r>
            <a:r>
              <a:rPr lang="de-DE" altLang="de-DE" b="1" dirty="0"/>
              <a:t>:</a:t>
            </a:r>
            <a:br>
              <a:rPr lang="de-DE" altLang="de-DE" dirty="0"/>
            </a:br>
            <a:r>
              <a:rPr lang="de-DE" altLang="de-DE" dirty="0"/>
              <a:t>Heizkostenabrechnung, Heizungsoptimierung, Gasanbieterwechsel</a:t>
            </a:r>
          </a:p>
        </p:txBody>
      </p:sp>
    </p:spTree>
    <p:extLst>
      <p:ext uri="{BB962C8B-B14F-4D97-AF65-F5344CB8AC3E}">
        <p14:creationId xmlns:p14="http://schemas.microsoft.com/office/powerpoint/2010/main" val="1663840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pPr algn="l"/>
            <a:r>
              <a:rPr lang="de-DE" dirty="0" err="1">
                <a:latin typeface="Arial" panose="020B0604020202020204" pitchFamily="34" charset="0"/>
                <a:cs typeface="Arial" panose="020B0604020202020204" pitchFamily="34" charset="0"/>
              </a:rPr>
              <a:t>beratungsthemen</a:t>
            </a:r>
            <a:endParaRPr lang="de-DE" dirty="0">
              <a:latin typeface="Arial" panose="020B0604020202020204" pitchFamily="34" charset="0"/>
              <a:cs typeface="Arial" panose="020B0604020202020204" pitchFamily="34" charset="0"/>
            </a:endParaRPr>
          </a:p>
        </p:txBody>
      </p:sp>
      <p:sp>
        <p:nvSpPr>
          <p:cNvPr id="10" name="Textplatzhalter 9"/>
          <p:cNvSpPr>
            <a:spLocks noGrp="1"/>
          </p:cNvSpPr>
          <p:nvPr>
            <p:ph type="body" sz="quarter" idx="11"/>
          </p:nvPr>
        </p:nvSpPr>
        <p:spPr>
          <a:xfrm>
            <a:off x="431998" y="1656000"/>
            <a:ext cx="6763129" cy="4500000"/>
          </a:xfrm>
        </p:spPr>
        <p:txBody>
          <a:bodyPr/>
          <a:lstStyle/>
          <a:p>
            <a:pPr>
              <a:lnSpc>
                <a:spcPts val="2600"/>
              </a:lnSpc>
              <a:spcBef>
                <a:spcPts val="500"/>
              </a:spcBef>
              <a:spcAft>
                <a:spcPts val="1300"/>
              </a:spcAft>
            </a:pPr>
            <a:r>
              <a:rPr lang="de-DE" altLang="de-DE" sz="2000" b="1" dirty="0">
                <a:latin typeface="Arial" panose="020B0604020202020204" pitchFamily="34" charset="0"/>
                <a:cs typeface="Arial" panose="020B0604020202020204" pitchFamily="34" charset="0"/>
              </a:rPr>
              <a:t>Neue Heiztechniken</a:t>
            </a:r>
            <a:br>
              <a:rPr lang="de-DE" altLang="de-DE" sz="2000" b="1" dirty="0">
                <a:latin typeface="Arial" panose="020B0604020202020204" pitchFamily="34" charset="0"/>
                <a:cs typeface="Arial" panose="020B0604020202020204" pitchFamily="34" charset="0"/>
              </a:rPr>
            </a:br>
            <a:r>
              <a:rPr lang="de-DE" altLang="de-DE" sz="2000" dirty="0">
                <a:latin typeface="Arial" panose="020B0604020202020204" pitchFamily="34" charset="0"/>
                <a:cs typeface="Arial" panose="020B0604020202020204" pitchFamily="34" charset="0"/>
              </a:rPr>
              <a:t>Wärmepumpe, Solarthermie </a:t>
            </a:r>
          </a:p>
          <a:p>
            <a:pPr>
              <a:lnSpc>
                <a:spcPts val="2600"/>
              </a:lnSpc>
              <a:spcBef>
                <a:spcPts val="500"/>
              </a:spcBef>
              <a:spcAft>
                <a:spcPts val="1300"/>
              </a:spcAft>
            </a:pPr>
            <a:r>
              <a:rPr lang="de-DE" altLang="de-DE" b="1" dirty="0"/>
              <a:t>Fördermöglichkeiten</a:t>
            </a:r>
          </a:p>
          <a:p>
            <a:pPr>
              <a:lnSpc>
                <a:spcPts val="2600"/>
              </a:lnSpc>
              <a:spcBef>
                <a:spcPts val="500"/>
              </a:spcBef>
              <a:spcAft>
                <a:spcPts val="1300"/>
              </a:spcAft>
            </a:pPr>
            <a:r>
              <a:rPr lang="de-DE" altLang="de-DE" b="1" dirty="0"/>
              <a:t>Erneuerbare Energien: </a:t>
            </a:r>
            <a:br>
              <a:rPr lang="de-DE" altLang="de-DE" dirty="0"/>
            </a:br>
            <a:r>
              <a:rPr lang="de-DE" altLang="de-DE" dirty="0"/>
              <a:t>Solarthermie, Photovoltaik, Heizen mit Holz</a:t>
            </a:r>
          </a:p>
          <a:p>
            <a:pPr>
              <a:lnSpc>
                <a:spcPts val="2600"/>
              </a:lnSpc>
              <a:spcBef>
                <a:spcPts val="500"/>
              </a:spcBef>
              <a:spcAft>
                <a:spcPts val="1300"/>
              </a:spcAft>
            </a:pPr>
            <a:r>
              <a:rPr lang="de-DE" altLang="de-DE" sz="2000" b="1" dirty="0">
                <a:latin typeface="Arial" panose="020B0604020202020204" pitchFamily="34" charset="0"/>
                <a:cs typeface="Arial" panose="020B0604020202020204" pitchFamily="34" charset="0"/>
              </a:rPr>
              <a:t>Wärmedämmung und Hitzeschutz: </a:t>
            </a:r>
            <a:br>
              <a:rPr lang="de-DE" altLang="de-DE" sz="2000" dirty="0">
                <a:latin typeface="Arial" panose="020B0604020202020204" pitchFamily="34" charset="0"/>
                <a:cs typeface="Arial" panose="020B0604020202020204" pitchFamily="34" charset="0"/>
              </a:rPr>
            </a:br>
            <a:r>
              <a:rPr lang="de-DE" altLang="de-DE" dirty="0"/>
              <a:t>Dämmstoffe, Fenster- und Türentausch</a:t>
            </a:r>
          </a:p>
          <a:p>
            <a:pPr>
              <a:lnSpc>
                <a:spcPts val="2600"/>
              </a:lnSpc>
              <a:spcBef>
                <a:spcPts val="500"/>
              </a:spcBef>
              <a:spcAft>
                <a:spcPts val="500"/>
              </a:spcAft>
              <a:buFont typeface="Symbol" panose="05050102010706020507" pitchFamily="18" charset="2"/>
              <a:buChar char="-"/>
            </a:pPr>
            <a:endParaRPr lang="de-DE" altLang="de-D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832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de-DE" dirty="0">
                <a:solidFill>
                  <a:schemeClr val="tx1"/>
                </a:solidFill>
              </a:rPr>
              <a:t>Das gewisse etwas</a:t>
            </a:r>
          </a:p>
        </p:txBody>
      </p:sp>
      <p:graphicFrame>
        <p:nvGraphicFramePr>
          <p:cNvPr id="3" name="Tabelle 2"/>
          <p:cNvGraphicFramePr>
            <a:graphicFrameLocks noGrp="1"/>
          </p:cNvGraphicFramePr>
          <p:nvPr>
            <p:extLst>
              <p:ext uri="{D42A27DB-BD31-4B8C-83A1-F6EECF244321}">
                <p14:modId xmlns:p14="http://schemas.microsoft.com/office/powerpoint/2010/main" val="2963347937"/>
              </p:ext>
            </p:extLst>
          </p:nvPr>
        </p:nvGraphicFramePr>
        <p:xfrm>
          <a:off x="432000" y="1615440"/>
          <a:ext cx="6688128" cy="4584310"/>
        </p:xfrm>
        <a:graphic>
          <a:graphicData uri="http://schemas.openxmlformats.org/drawingml/2006/table">
            <a:tbl>
              <a:tblPr firstRow="1" bandRow="1">
                <a:tableStyleId>{2D5ABB26-0587-4C30-8999-92F81FD0307C}</a:tableStyleId>
              </a:tblPr>
              <a:tblGrid>
                <a:gridCol w="6688128">
                  <a:extLst>
                    <a:ext uri="{9D8B030D-6E8A-4147-A177-3AD203B41FA5}">
                      <a16:colId xmlns:a16="http://schemas.microsoft.com/office/drawing/2014/main" val="20000"/>
                    </a:ext>
                  </a:extLst>
                </a:gridCol>
              </a:tblGrid>
              <a:tr h="270000">
                <a:tc>
                  <a:txBody>
                    <a:bodyPr/>
                    <a:lstStyle/>
                    <a:p>
                      <a:r>
                        <a:rPr lang="de-DE" altLang="de-DE" sz="1600" b="1" noProof="0" dirty="0">
                          <a:solidFill>
                            <a:schemeClr val="tx1"/>
                          </a:solidFill>
                          <a:latin typeface="Arial" panose="020B0604020202020204" pitchFamily="34" charset="0"/>
                          <a:cs typeface="Arial" panose="020B0604020202020204" pitchFamily="34" charset="0"/>
                        </a:rPr>
                        <a:t>Wir beraten unabhängig.</a:t>
                      </a:r>
                      <a:endParaRPr lang="de-DE" sz="1600" noProof="0" dirty="0">
                        <a:solidFill>
                          <a:schemeClr val="tx1"/>
                        </a:solidFill>
                      </a:endParaRPr>
                    </a:p>
                  </a:txBody>
                  <a:tcPr marL="91456" marR="91456" marT="45727" marB="45727">
                    <a:solidFill>
                      <a:srgbClr val="FABB00"/>
                    </a:solidFill>
                  </a:tcPr>
                </a:tc>
                <a:extLst>
                  <a:ext uri="{0D108BD9-81ED-4DB2-BD59-A6C34878D82A}">
                    <a16:rowId xmlns:a16="http://schemas.microsoft.com/office/drawing/2014/main" val="10000"/>
                  </a:ext>
                </a:extLst>
              </a:tr>
              <a:tr h="720000">
                <a:tc>
                  <a:txBody>
                    <a:bodyPr/>
                    <a:lstStyle/>
                    <a:p>
                      <a:pPr>
                        <a:spcAft>
                          <a:spcPts val="350"/>
                        </a:spcAft>
                      </a:pPr>
                      <a:r>
                        <a:rPr lang="de-DE" sz="1600" noProof="0" dirty="0">
                          <a:solidFill>
                            <a:schemeClr val="tx1"/>
                          </a:solidFill>
                          <a:latin typeface="Arial" panose="020B0604020202020204" pitchFamily="34" charset="0"/>
                          <a:cs typeface="Arial" panose="020B0604020202020204" pitchFamily="34" charset="0"/>
                        </a:rPr>
                        <a:t>Wir beraten Sie </a:t>
                      </a:r>
                      <a:r>
                        <a:rPr lang="de-DE" sz="1600" noProof="0" dirty="0" err="1">
                          <a:solidFill>
                            <a:schemeClr val="tx1"/>
                          </a:solidFill>
                          <a:latin typeface="Arial" panose="020B0604020202020204" pitchFamily="34" charset="0"/>
                          <a:cs typeface="Arial" panose="020B0604020202020204" pitchFamily="34" charset="0"/>
                        </a:rPr>
                        <a:t>gewerkeübergreifend</a:t>
                      </a:r>
                      <a:r>
                        <a:rPr lang="de-DE" sz="1600" noProof="0" dirty="0">
                          <a:solidFill>
                            <a:schemeClr val="tx1"/>
                          </a:solidFill>
                          <a:latin typeface="Arial" panose="020B0604020202020204" pitchFamily="34" charset="0"/>
                          <a:cs typeface="Arial" panose="020B0604020202020204" pitchFamily="34" charset="0"/>
                        </a:rPr>
                        <a:t>, technologieoffen</a:t>
                      </a:r>
                      <a:r>
                        <a:rPr lang="de-DE" sz="1600" baseline="0" noProof="0" dirty="0">
                          <a:solidFill>
                            <a:schemeClr val="tx1"/>
                          </a:solidFill>
                          <a:latin typeface="Arial" panose="020B0604020202020204" pitchFamily="34" charset="0"/>
                          <a:cs typeface="Arial" panose="020B0604020202020204" pitchFamily="34" charset="0"/>
                        </a:rPr>
                        <a:t> sowie unabhängig von Anbieter- und Herstellerinteressen</a:t>
                      </a:r>
                      <a:r>
                        <a:rPr lang="de-DE" sz="1600" noProof="0" dirty="0">
                          <a:solidFill>
                            <a:schemeClr val="tx1"/>
                          </a:solidFill>
                          <a:latin typeface="Arial" panose="020B0604020202020204" pitchFamily="34" charset="0"/>
                          <a:cs typeface="Arial" panose="020B0604020202020204" pitchFamily="34" charset="0"/>
                        </a:rPr>
                        <a:t>.</a:t>
                      </a:r>
                    </a:p>
                  </a:txBody>
                  <a:tcPr marL="91456" marR="91456" marT="45727" marB="45727">
                    <a:noFill/>
                  </a:tcPr>
                </a:tc>
                <a:extLst>
                  <a:ext uri="{0D108BD9-81ED-4DB2-BD59-A6C34878D82A}">
                    <a16:rowId xmlns:a16="http://schemas.microsoft.com/office/drawing/2014/main" val="10001"/>
                  </a:ext>
                </a:extLst>
              </a:tr>
              <a:tr h="270000">
                <a:tc>
                  <a:txBody>
                    <a:bodyPr/>
                    <a:lstStyle/>
                    <a:p>
                      <a:r>
                        <a:rPr lang="de-DE" altLang="de-DE" sz="1600" b="1" noProof="0" dirty="0">
                          <a:solidFill>
                            <a:schemeClr val="tx1"/>
                          </a:solidFill>
                          <a:latin typeface="Arial" panose="020B0604020202020204" pitchFamily="34" charset="0"/>
                          <a:cs typeface="Arial" panose="020B0604020202020204" pitchFamily="34" charset="0"/>
                        </a:rPr>
                        <a:t>Wir bieten </a:t>
                      </a:r>
                      <a:r>
                        <a:rPr lang="de-DE" altLang="de-DE" sz="1600" b="1" kern="1200" noProof="0" dirty="0">
                          <a:solidFill>
                            <a:schemeClr val="tx1"/>
                          </a:solidFill>
                          <a:latin typeface="Arial" panose="020B0604020202020204" pitchFamily="34" charset="0"/>
                          <a:ea typeface="+mn-ea"/>
                          <a:cs typeface="Arial" panose="020B0604020202020204" pitchFamily="34" charset="0"/>
                        </a:rPr>
                        <a:t>eine</a:t>
                      </a:r>
                      <a:r>
                        <a:rPr lang="de-DE" altLang="de-DE" sz="1600" b="1" noProof="0" dirty="0">
                          <a:solidFill>
                            <a:schemeClr val="tx1"/>
                          </a:solidFill>
                          <a:latin typeface="Arial" panose="020B0604020202020204" pitchFamily="34" charset="0"/>
                          <a:cs typeface="Arial" panose="020B0604020202020204" pitchFamily="34" charset="0"/>
                        </a:rPr>
                        <a:t> hohe</a:t>
                      </a:r>
                      <a:r>
                        <a:rPr lang="de-DE" altLang="de-DE" sz="1600" b="1" baseline="0" noProof="0" dirty="0">
                          <a:solidFill>
                            <a:schemeClr val="tx1"/>
                          </a:solidFill>
                          <a:latin typeface="Arial" panose="020B0604020202020204" pitchFamily="34" charset="0"/>
                          <a:cs typeface="Arial" panose="020B0604020202020204" pitchFamily="34" charset="0"/>
                        </a:rPr>
                        <a:t> </a:t>
                      </a:r>
                      <a:r>
                        <a:rPr lang="de-DE" altLang="de-DE" sz="1600" b="1" noProof="0" dirty="0">
                          <a:solidFill>
                            <a:schemeClr val="tx1"/>
                          </a:solidFill>
                          <a:latin typeface="Arial" panose="020B0604020202020204" pitchFamily="34" charset="0"/>
                          <a:cs typeface="Arial" panose="020B0604020202020204" pitchFamily="34" charset="0"/>
                        </a:rPr>
                        <a:t>Qualität.</a:t>
                      </a:r>
                      <a:endParaRPr lang="de-DE" sz="1600" noProof="0" dirty="0">
                        <a:solidFill>
                          <a:schemeClr val="tx1"/>
                        </a:solidFill>
                      </a:endParaRPr>
                    </a:p>
                  </a:txBody>
                  <a:tcPr marL="91456" marR="91456" marT="45727" marB="45727">
                    <a:solidFill>
                      <a:srgbClr val="FBC526"/>
                    </a:solidFill>
                  </a:tcPr>
                </a:tc>
                <a:extLst>
                  <a:ext uri="{0D108BD9-81ED-4DB2-BD59-A6C34878D82A}">
                    <a16:rowId xmlns:a16="http://schemas.microsoft.com/office/drawing/2014/main" val="10002"/>
                  </a:ext>
                </a:extLst>
              </a:tr>
              <a:tr h="122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altLang="de-DE" sz="1600" noProof="0" dirty="0">
                          <a:solidFill>
                            <a:schemeClr val="tx1"/>
                          </a:solidFill>
                          <a:latin typeface="Arial" panose="020B0604020202020204" pitchFamily="34" charset="0"/>
                          <a:cs typeface="Arial" panose="020B0604020202020204" pitchFamily="34" charset="0"/>
                        </a:rPr>
                        <a:t>Unsere</a:t>
                      </a:r>
                      <a:r>
                        <a:rPr lang="de-DE" altLang="de-DE" sz="1600" baseline="0" noProof="0" dirty="0">
                          <a:solidFill>
                            <a:schemeClr val="tx1"/>
                          </a:solidFill>
                          <a:latin typeface="Arial" panose="020B0604020202020204" pitchFamily="34" charset="0"/>
                          <a:cs typeface="Arial" panose="020B0604020202020204" pitchFamily="34" charset="0"/>
                        </a:rPr>
                        <a:t> ausgewählten </a:t>
                      </a:r>
                      <a:r>
                        <a:rPr lang="de-DE" altLang="de-DE" sz="1600" noProof="0" dirty="0" err="1">
                          <a:solidFill>
                            <a:schemeClr val="tx1"/>
                          </a:solidFill>
                          <a:latin typeface="Arial" panose="020B0604020202020204" pitchFamily="34" charset="0"/>
                          <a:cs typeface="Arial" panose="020B0604020202020204" pitchFamily="34" charset="0"/>
                        </a:rPr>
                        <a:t>Energieberater:innen</a:t>
                      </a:r>
                      <a:r>
                        <a:rPr lang="de-DE" altLang="de-DE" sz="1600" baseline="0" noProof="0" dirty="0">
                          <a:solidFill>
                            <a:schemeClr val="tx1"/>
                          </a:solidFill>
                          <a:latin typeface="Arial" panose="020B0604020202020204" pitchFamily="34" charset="0"/>
                          <a:cs typeface="Arial" panose="020B0604020202020204" pitchFamily="34" charset="0"/>
                        </a:rPr>
                        <a:t> werden r</a:t>
                      </a:r>
                      <a:r>
                        <a:rPr lang="de-DE" altLang="de-DE" sz="1600" noProof="0" dirty="0">
                          <a:solidFill>
                            <a:schemeClr val="tx1"/>
                          </a:solidFill>
                          <a:latin typeface="Arial" panose="020B0604020202020204" pitchFamily="34" charset="0"/>
                          <a:cs typeface="Arial" panose="020B0604020202020204" pitchFamily="34" charset="0"/>
                        </a:rPr>
                        <a:t>egelmäßig </a:t>
                      </a:r>
                      <a:br>
                        <a:rPr lang="de-DE" altLang="de-DE" sz="1600" noProof="0" dirty="0">
                          <a:solidFill>
                            <a:schemeClr val="tx1"/>
                          </a:solidFill>
                          <a:latin typeface="Arial" panose="020B0604020202020204" pitchFamily="34" charset="0"/>
                          <a:cs typeface="Arial" panose="020B0604020202020204" pitchFamily="34" charset="0"/>
                        </a:rPr>
                      </a:br>
                      <a:r>
                        <a:rPr lang="de-DE" altLang="de-DE" sz="1600" noProof="0" dirty="0">
                          <a:solidFill>
                            <a:schemeClr val="tx1"/>
                          </a:solidFill>
                          <a:latin typeface="Arial" panose="020B0604020202020204" pitchFamily="34" charset="0"/>
                          <a:cs typeface="Arial" panose="020B0604020202020204" pitchFamily="34" charset="0"/>
                        </a:rPr>
                        <a:t>fachlich und didaktisch weitergebildet. Mit</a:t>
                      </a:r>
                      <a:r>
                        <a:rPr lang="de-DE" altLang="de-DE" sz="1600" baseline="0" noProof="0" dirty="0">
                          <a:solidFill>
                            <a:schemeClr val="tx1"/>
                          </a:solidFill>
                          <a:latin typeface="Arial" panose="020B0604020202020204" pitchFamily="34" charset="0"/>
                          <a:cs typeface="Arial" panose="020B0604020202020204" pitchFamily="34" charset="0"/>
                        </a:rPr>
                        <a:t> </a:t>
                      </a:r>
                      <a:r>
                        <a:rPr lang="de-DE" altLang="de-DE" sz="1600" noProof="0" dirty="0">
                          <a:solidFill>
                            <a:schemeClr val="tx1"/>
                          </a:solidFill>
                          <a:latin typeface="Arial" panose="020B0604020202020204" pitchFamily="34" charset="0"/>
                          <a:cs typeface="Arial" panose="020B0604020202020204" pitchFamily="34" charset="0"/>
                        </a:rPr>
                        <a:t>Feedback-Gesprächen, kontinuierlichem Monitoring</a:t>
                      </a:r>
                      <a:r>
                        <a:rPr lang="de-DE" altLang="de-DE" sz="1600" baseline="0" noProof="0" dirty="0">
                          <a:solidFill>
                            <a:schemeClr val="tx1"/>
                          </a:solidFill>
                          <a:latin typeface="Arial" panose="020B0604020202020204" pitchFamily="34" charset="0"/>
                          <a:cs typeface="Arial" panose="020B0604020202020204" pitchFamily="34" charset="0"/>
                        </a:rPr>
                        <a:t> und einem umfassenden </a:t>
                      </a:r>
                      <a:r>
                        <a:rPr lang="de-DE" altLang="de-DE" sz="1600" noProof="0" dirty="0">
                          <a:solidFill>
                            <a:schemeClr val="tx1"/>
                          </a:solidFill>
                          <a:latin typeface="Arial" panose="020B0604020202020204" pitchFamily="34" charset="0"/>
                          <a:cs typeface="Arial" panose="020B0604020202020204" pitchFamily="34" charset="0"/>
                        </a:rPr>
                        <a:t>Beschwerde-Management sichern wir unseren guten Service.</a:t>
                      </a:r>
                    </a:p>
                  </a:txBody>
                  <a:tcPr marL="91456" marR="91456" marT="45727" marB="45727">
                    <a:noFill/>
                  </a:tcPr>
                </a:tc>
                <a:extLst>
                  <a:ext uri="{0D108BD9-81ED-4DB2-BD59-A6C34878D82A}">
                    <a16:rowId xmlns:a16="http://schemas.microsoft.com/office/drawing/2014/main" val="10003"/>
                  </a:ext>
                </a:extLst>
              </a:tr>
              <a:tr h="270000">
                <a:tc>
                  <a:txBody>
                    <a:bodyPr/>
                    <a:lstStyle/>
                    <a:p>
                      <a:r>
                        <a:rPr lang="de-DE" altLang="de-DE" sz="1600" b="1" noProof="0" dirty="0">
                          <a:solidFill>
                            <a:schemeClr val="tx1"/>
                          </a:solidFill>
                          <a:latin typeface="Arial" panose="020B0604020202020204" pitchFamily="34" charset="0"/>
                          <a:cs typeface="Arial" panose="020B0604020202020204" pitchFamily="34" charset="0"/>
                        </a:rPr>
                        <a:t>Wir sind gut vernetzt.</a:t>
                      </a:r>
                      <a:endParaRPr lang="de-DE" sz="1600" noProof="0" dirty="0">
                        <a:solidFill>
                          <a:schemeClr val="tx1"/>
                        </a:solidFill>
                      </a:endParaRPr>
                    </a:p>
                  </a:txBody>
                  <a:tcPr marL="91456" marR="91456" marT="45727" marB="45727">
                    <a:solidFill>
                      <a:srgbClr val="FABB00"/>
                    </a:solidFill>
                  </a:tcPr>
                </a:tc>
                <a:extLst>
                  <a:ext uri="{0D108BD9-81ED-4DB2-BD59-A6C34878D82A}">
                    <a16:rowId xmlns:a16="http://schemas.microsoft.com/office/drawing/2014/main" val="10004"/>
                  </a:ext>
                </a:extLst>
              </a:tr>
              <a:tr h="720000">
                <a:tc>
                  <a:txBody>
                    <a:bodyPr/>
                    <a:lstStyle/>
                    <a:p>
                      <a:pPr>
                        <a:spcAft>
                          <a:spcPts val="350"/>
                        </a:spcAft>
                      </a:pPr>
                      <a:r>
                        <a:rPr lang="de-DE" altLang="de-DE" sz="1600" noProof="0" dirty="0">
                          <a:solidFill>
                            <a:schemeClr val="tx1"/>
                          </a:solidFill>
                          <a:latin typeface="Arial" panose="020B0604020202020204" pitchFamily="34" charset="0"/>
                          <a:cs typeface="Arial" panose="020B0604020202020204" pitchFamily="34" charset="0"/>
                        </a:rPr>
                        <a:t>Wir arbeiten mit </a:t>
                      </a:r>
                      <a:r>
                        <a:rPr lang="de-DE" altLang="de-DE" sz="1600" baseline="0" noProof="0" dirty="0">
                          <a:solidFill>
                            <a:schemeClr val="tx1"/>
                          </a:solidFill>
                          <a:latin typeface="Arial" panose="020B0604020202020204" pitchFamily="34" charset="0"/>
                          <a:cs typeface="Arial" panose="020B0604020202020204" pitchFamily="34" charset="0"/>
                        </a:rPr>
                        <a:t>den Verbraucherzentralen zusammen und kooperieren bundesweit mit vielen Partnern, vor allem aus Kommunen.</a:t>
                      </a:r>
                    </a:p>
                  </a:txBody>
                  <a:tcPr marL="91456" marR="91456" marT="45727" marB="45727">
                    <a:noFill/>
                  </a:tcPr>
                </a:tc>
                <a:extLst>
                  <a:ext uri="{0D108BD9-81ED-4DB2-BD59-A6C34878D82A}">
                    <a16:rowId xmlns:a16="http://schemas.microsoft.com/office/drawing/2014/main" val="10005"/>
                  </a:ext>
                </a:extLst>
              </a:tr>
              <a:tr h="270000">
                <a:tc>
                  <a:txBody>
                    <a:bodyPr/>
                    <a:lstStyle/>
                    <a:p>
                      <a:r>
                        <a:rPr lang="de-DE" altLang="de-DE" sz="1600" b="1" noProof="0" dirty="0">
                          <a:solidFill>
                            <a:schemeClr val="tx1"/>
                          </a:solidFill>
                          <a:latin typeface="Arial" panose="020B0604020202020204" pitchFamily="34" charset="0"/>
                          <a:cs typeface="Arial" panose="020B0604020202020204" pitchFamily="34" charset="0"/>
                        </a:rPr>
                        <a:t>Wir gehen individuell auf Bedürfnisse der </a:t>
                      </a:r>
                      <a:r>
                        <a:rPr lang="de-DE" altLang="de-DE" sz="1600" b="1" noProof="0" dirty="0" err="1">
                          <a:solidFill>
                            <a:schemeClr val="tx1"/>
                          </a:solidFill>
                          <a:latin typeface="Arial" panose="020B0604020202020204" pitchFamily="34" charset="0"/>
                          <a:cs typeface="Arial" panose="020B0604020202020204" pitchFamily="34" charset="0"/>
                        </a:rPr>
                        <a:t>Verbraucher:innen</a:t>
                      </a:r>
                      <a:r>
                        <a:rPr lang="de-DE" altLang="de-DE" sz="1600" b="1" noProof="0" dirty="0">
                          <a:solidFill>
                            <a:schemeClr val="tx1"/>
                          </a:solidFill>
                          <a:latin typeface="Arial" panose="020B0604020202020204" pitchFamily="34" charset="0"/>
                          <a:cs typeface="Arial" panose="020B0604020202020204" pitchFamily="34" charset="0"/>
                        </a:rPr>
                        <a:t> ein.</a:t>
                      </a:r>
                      <a:endParaRPr lang="de-DE" sz="1600" noProof="0" dirty="0">
                        <a:solidFill>
                          <a:schemeClr val="tx1"/>
                        </a:solidFill>
                      </a:endParaRPr>
                    </a:p>
                  </a:txBody>
                  <a:tcPr marL="91456" marR="91456" marT="45727" marB="45727">
                    <a:solidFill>
                      <a:schemeClr val="accent1"/>
                    </a:solidFill>
                  </a:tcPr>
                </a:tc>
                <a:extLst>
                  <a:ext uri="{0D108BD9-81ED-4DB2-BD59-A6C34878D82A}">
                    <a16:rowId xmlns:a16="http://schemas.microsoft.com/office/drawing/2014/main" val="10006"/>
                  </a:ext>
                </a:extLst>
              </a:tr>
              <a:tr h="3708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altLang="de-DE" sz="1600" noProof="0" dirty="0">
                          <a:solidFill>
                            <a:schemeClr val="tx1"/>
                          </a:solidFill>
                          <a:latin typeface="Arial" panose="020B0604020202020204" pitchFamily="34" charset="0"/>
                          <a:cs typeface="Arial" panose="020B0604020202020204" pitchFamily="34" charset="0"/>
                        </a:rPr>
                        <a:t>Was möchten und brauchen die Ratsuchenden, was ist für </a:t>
                      </a:r>
                      <a:r>
                        <a:rPr lang="de-DE" altLang="de-DE" sz="1600" u="none" noProof="0" dirty="0">
                          <a:solidFill>
                            <a:schemeClr val="tx1"/>
                          </a:solidFill>
                          <a:latin typeface="Arial" panose="020B0604020202020204" pitchFamily="34" charset="0"/>
                          <a:cs typeface="Arial" panose="020B0604020202020204" pitchFamily="34" charset="0"/>
                        </a:rPr>
                        <a:t>sie</a:t>
                      </a:r>
                      <a:r>
                        <a:rPr lang="de-DE" altLang="de-DE" sz="1600" noProof="0" dirty="0">
                          <a:solidFill>
                            <a:schemeClr val="tx1"/>
                          </a:solidFill>
                          <a:latin typeface="Arial" panose="020B0604020202020204" pitchFamily="34" charset="0"/>
                          <a:cs typeface="Arial" panose="020B0604020202020204" pitchFamily="34" charset="0"/>
                        </a:rPr>
                        <a:t> wirtschaftlich?</a:t>
                      </a:r>
                    </a:p>
                  </a:txBody>
                  <a:tcPr marL="91456" marR="91456" marT="45727" marB="45727">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de-DE" dirty="0">
                <a:solidFill>
                  <a:schemeClr val="tx1"/>
                </a:solidFill>
              </a:rPr>
              <a:t>FEEDBACK</a:t>
            </a:r>
          </a:p>
        </p:txBody>
      </p:sp>
      <p:sp>
        <p:nvSpPr>
          <p:cNvPr id="30723" name="Textplatzhalter 5"/>
          <p:cNvSpPr>
            <a:spLocks noGrp="1"/>
          </p:cNvSpPr>
          <p:nvPr>
            <p:ph type="body" sz="quarter" idx="13"/>
          </p:nvPr>
        </p:nvSpPr>
        <p:spPr bwMode="auto">
          <a:xfrm>
            <a:off x="2446020" y="2110740"/>
            <a:ext cx="5362475" cy="3784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compatLnSpc="1">
            <a:prstTxWarp prst="textNoShape">
              <a:avLst/>
            </a:prstTxWarp>
          </a:bodyPr>
          <a:lstStyle/>
          <a:p>
            <a:pPr>
              <a:lnSpc>
                <a:spcPts val="2600"/>
              </a:lnSpc>
              <a:spcBef>
                <a:spcPts val="350"/>
              </a:spcBef>
              <a:spcAft>
                <a:spcPts val="700"/>
              </a:spcAft>
            </a:pPr>
            <a:r>
              <a:rPr lang="de-DE" altLang="de-DE" sz="2000" b="1" dirty="0">
                <a:solidFill>
                  <a:schemeClr val="tx1"/>
                </a:solidFill>
              </a:rPr>
              <a:t>96 % </a:t>
            </a:r>
            <a:r>
              <a:rPr lang="de-DE" altLang="de-DE" sz="2000" dirty="0">
                <a:solidFill>
                  <a:schemeClr val="tx1"/>
                </a:solidFill>
              </a:rPr>
              <a:t>der Beratenen sind </a:t>
            </a:r>
            <a:br>
              <a:rPr lang="de-DE" altLang="de-DE" sz="2000" dirty="0">
                <a:solidFill>
                  <a:schemeClr val="tx1"/>
                </a:solidFill>
              </a:rPr>
            </a:br>
            <a:r>
              <a:rPr lang="de-DE" altLang="de-DE" sz="2000" dirty="0">
                <a:solidFill>
                  <a:schemeClr val="tx1"/>
                </a:solidFill>
              </a:rPr>
              <a:t>mit der Energieberatung der Verbraucherzentrale zufrieden – nicht </a:t>
            </a:r>
            <a:br>
              <a:rPr lang="de-DE" altLang="de-DE" sz="2000" dirty="0">
                <a:solidFill>
                  <a:schemeClr val="tx1"/>
                </a:solidFill>
              </a:rPr>
            </a:br>
            <a:r>
              <a:rPr lang="de-DE" altLang="de-DE" sz="2000" dirty="0">
                <a:solidFill>
                  <a:schemeClr val="tx1"/>
                </a:solidFill>
              </a:rPr>
              <a:t>zuletzt wegen ihrer Unabhängigkeit.</a:t>
            </a:r>
          </a:p>
          <a:p>
            <a:pPr>
              <a:lnSpc>
                <a:spcPts val="2600"/>
              </a:lnSpc>
              <a:spcBef>
                <a:spcPts val="350"/>
              </a:spcBef>
              <a:spcAft>
                <a:spcPts val="700"/>
              </a:spcAft>
            </a:pPr>
            <a:endParaRPr lang="de-DE" altLang="de-DE" sz="2000" dirty="0">
              <a:solidFill>
                <a:schemeClr val="tx1"/>
              </a:solidFill>
            </a:endParaRPr>
          </a:p>
          <a:p>
            <a:pPr>
              <a:lnSpc>
                <a:spcPts val="2600"/>
              </a:lnSpc>
              <a:spcBef>
                <a:spcPts val="350"/>
              </a:spcBef>
              <a:spcAft>
                <a:spcPts val="700"/>
              </a:spcAft>
            </a:pPr>
            <a:r>
              <a:rPr lang="de-DE" altLang="de-DE" sz="2000" b="1" dirty="0">
                <a:solidFill>
                  <a:schemeClr val="tx1"/>
                </a:solidFill>
              </a:rPr>
              <a:t>90 % </a:t>
            </a:r>
            <a:r>
              <a:rPr lang="de-DE" altLang="de-DE" sz="2000" dirty="0">
                <a:solidFill>
                  <a:schemeClr val="tx1"/>
                </a:solidFill>
              </a:rPr>
              <a:t>der Beratenen empfehlen </a:t>
            </a:r>
            <a:br>
              <a:rPr lang="de-DE" altLang="de-DE" sz="2000" dirty="0">
                <a:solidFill>
                  <a:schemeClr val="tx1"/>
                </a:solidFill>
              </a:rPr>
            </a:br>
            <a:r>
              <a:rPr lang="de-DE" altLang="de-DE" sz="2000" dirty="0">
                <a:solidFill>
                  <a:schemeClr val="tx1"/>
                </a:solidFill>
              </a:rPr>
              <a:t>die Energieberatung der </a:t>
            </a:r>
            <a:br>
              <a:rPr lang="de-DE" altLang="de-DE" sz="2000" dirty="0">
                <a:solidFill>
                  <a:schemeClr val="tx1"/>
                </a:solidFill>
              </a:rPr>
            </a:br>
            <a:r>
              <a:rPr lang="de-DE" altLang="de-DE" sz="2000" dirty="0">
                <a:solidFill>
                  <a:schemeClr val="tx1"/>
                </a:solidFill>
              </a:rPr>
              <a:t>Verbraucherzentrale weiter.</a:t>
            </a:r>
          </a:p>
          <a:p>
            <a:pPr>
              <a:lnSpc>
                <a:spcPts val="2600"/>
              </a:lnSpc>
              <a:spcBef>
                <a:spcPts val="350"/>
              </a:spcBef>
              <a:spcAft>
                <a:spcPts val="700"/>
              </a:spcAft>
            </a:pPr>
            <a:endParaRPr lang="de-DE" altLang="de-DE" sz="2000" dirty="0">
              <a:solidFill>
                <a:schemeClr val="tx1"/>
              </a:solidFill>
            </a:endParaRPr>
          </a:p>
        </p:txBody>
      </p:sp>
      <p:pic>
        <p:nvPicPr>
          <p:cNvPr id="30724" name="Grafik 1"/>
          <p:cNvPicPr>
            <a:picLocks noChangeAspect="1"/>
          </p:cNvPicPr>
          <p:nvPr/>
        </p:nvPicPr>
        <p:blipFill>
          <a:blip r:embed="rId3">
            <a:extLst>
              <a:ext uri="{28A0092B-C50C-407E-A947-70E740481C1C}">
                <a14:useLocalDpi xmlns:a14="http://schemas.microsoft.com/office/drawing/2010/main" val="0"/>
              </a:ext>
            </a:extLst>
          </a:blip>
          <a:srcRect l="29893" t="17227" r="29733" b="15337"/>
          <a:stretch>
            <a:fillRect/>
          </a:stretch>
        </p:blipFill>
        <p:spPr bwMode="auto">
          <a:xfrm>
            <a:off x="431800" y="1858963"/>
            <a:ext cx="143351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Grafik 2"/>
          <p:cNvPicPr>
            <a:picLocks noChangeAspect="1"/>
          </p:cNvPicPr>
          <p:nvPr/>
        </p:nvPicPr>
        <p:blipFill>
          <a:blip r:embed="rId4">
            <a:extLst>
              <a:ext uri="{28A0092B-C50C-407E-A947-70E740481C1C}">
                <a14:useLocalDpi xmlns:a14="http://schemas.microsoft.com/office/drawing/2010/main" val="0"/>
              </a:ext>
            </a:extLst>
          </a:blip>
          <a:srcRect l="29733" t="17085" r="29733" b="15747"/>
          <a:stretch>
            <a:fillRect/>
          </a:stretch>
        </p:blipFill>
        <p:spPr bwMode="auto">
          <a:xfrm>
            <a:off x="512763" y="3870325"/>
            <a:ext cx="14398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664350" y="5580000"/>
            <a:ext cx="930063" cy="230832"/>
          </a:xfrm>
          <a:prstGeom prst="rect">
            <a:avLst/>
          </a:prstGeom>
        </p:spPr>
        <p:txBody>
          <a:bodyPr wrap="none">
            <a:spAutoFit/>
          </a:bodyPr>
          <a:lstStyle/>
          <a:p>
            <a:pPr>
              <a:spcBef>
                <a:spcPts val="1200"/>
              </a:spcBef>
            </a:pPr>
            <a:r>
              <a:rPr lang="de-DE" altLang="de-DE" sz="900" b="1" dirty="0">
                <a:solidFill>
                  <a:srgbClr val="404040"/>
                </a:solidFill>
                <a:latin typeface="Arial" charset="0"/>
                <a:ea typeface="Arial" charset="0"/>
                <a:cs typeface="Arial" charset="0"/>
              </a:rPr>
              <a:t>© </a:t>
            </a:r>
            <a:r>
              <a:rPr lang="de-DE" altLang="de-DE" sz="900" dirty="0" err="1">
                <a:solidFill>
                  <a:srgbClr val="404040"/>
                </a:solidFill>
                <a:latin typeface="Arial" charset="0"/>
                <a:ea typeface="Arial" charset="0"/>
                <a:cs typeface="Arial" charset="0"/>
              </a:rPr>
              <a:t>e</a:t>
            </a:r>
            <a:r>
              <a:rPr lang="de-DE" altLang="de-DE" sz="900" dirty="0">
                <a:solidFill>
                  <a:srgbClr val="404040"/>
                </a:solidFill>
                <a:latin typeface="Arial" charset="0"/>
                <a:ea typeface="Arial" charset="0"/>
                <a:cs typeface="Arial" charset="0"/>
              </a:rPr>
              <a:t>-team/</a:t>
            </a:r>
            <a:r>
              <a:rPr lang="de-DE" altLang="de-DE" sz="900" dirty="0" err="1">
                <a:solidFill>
                  <a:srgbClr val="404040"/>
                </a:solidFill>
                <a:latin typeface="Arial" charset="0"/>
                <a:ea typeface="Arial" charset="0"/>
                <a:cs typeface="Arial" charset="0"/>
              </a:rPr>
              <a:t>vzbv</a:t>
            </a:r>
            <a:endParaRPr lang="de-DE" altLang="de-DE" sz="900" dirty="0">
              <a:solidFill>
                <a:srgbClr val="404040"/>
              </a:solidFill>
              <a:latin typeface="Arial" charset="0"/>
              <a:ea typeface="Arial" charset="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en-GB" dirty="0" err="1">
                <a:solidFill>
                  <a:schemeClr val="tx1"/>
                </a:solidFill>
              </a:rPr>
              <a:t>Effekte</a:t>
            </a:r>
            <a:endParaRPr lang="de-DE" dirty="0">
              <a:solidFill>
                <a:schemeClr val="tx1"/>
              </a:solidFill>
            </a:endParaRPr>
          </a:p>
        </p:txBody>
      </p:sp>
      <p:sp>
        <p:nvSpPr>
          <p:cNvPr id="32771" name="Textplatzhalter 5"/>
          <p:cNvSpPr>
            <a:spLocks noGrp="1"/>
          </p:cNvSpPr>
          <p:nvPr>
            <p:ph type="body" sz="quarter" idx="13"/>
          </p:nvPr>
        </p:nvSpPr>
        <p:spPr bwMode="auto">
          <a:xfrm>
            <a:off x="2545080" y="2186940"/>
            <a:ext cx="5090907" cy="37690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compatLnSpc="1">
            <a:prstTxWarp prst="textNoShape">
              <a:avLst/>
            </a:prstTxWarp>
          </a:bodyPr>
          <a:lstStyle/>
          <a:p>
            <a:pPr>
              <a:spcBef>
                <a:spcPts val="438"/>
              </a:spcBef>
              <a:spcAft>
                <a:spcPts val="1200"/>
              </a:spcAft>
            </a:pPr>
            <a:r>
              <a:rPr lang="de-DE" altLang="de-DE" sz="2000" b="1" dirty="0">
                <a:solidFill>
                  <a:schemeClr val="tx1"/>
                </a:solidFill>
              </a:rPr>
              <a:t>Etwa 80 % </a:t>
            </a:r>
            <a:r>
              <a:rPr lang="de-DE" altLang="de-DE" sz="2000" dirty="0">
                <a:solidFill>
                  <a:schemeClr val="tx1"/>
                </a:solidFill>
              </a:rPr>
              <a:t>setzen mindestens eine der empfohlenen Maßnahmen um.</a:t>
            </a:r>
          </a:p>
          <a:p>
            <a:pPr>
              <a:spcBef>
                <a:spcPts val="438"/>
              </a:spcBef>
              <a:spcAft>
                <a:spcPts val="1200"/>
              </a:spcAft>
            </a:pPr>
            <a:endParaRPr lang="de-DE" altLang="de-DE" sz="2000" dirty="0">
              <a:solidFill>
                <a:schemeClr val="tx1"/>
              </a:solidFill>
            </a:endParaRPr>
          </a:p>
          <a:p>
            <a:pPr>
              <a:spcBef>
                <a:spcPts val="438"/>
              </a:spcBef>
              <a:spcAft>
                <a:spcPts val="2400"/>
              </a:spcAft>
            </a:pPr>
            <a:endParaRPr lang="de-DE" altLang="de-DE" sz="2000" dirty="0">
              <a:solidFill>
                <a:schemeClr val="tx1"/>
              </a:solidFill>
            </a:endParaRPr>
          </a:p>
          <a:p>
            <a:pPr>
              <a:spcBef>
                <a:spcPts val="438"/>
              </a:spcBef>
              <a:spcAft>
                <a:spcPts val="1200"/>
              </a:spcAft>
            </a:pPr>
            <a:r>
              <a:rPr lang="de-DE" altLang="de-DE" sz="2000" dirty="0">
                <a:solidFill>
                  <a:schemeClr val="tx1"/>
                </a:solidFill>
              </a:rPr>
              <a:t>Pro Jahr werden dadurch Investitionen </a:t>
            </a:r>
            <a:br>
              <a:rPr lang="de-DE" altLang="de-DE" sz="2000" dirty="0">
                <a:solidFill>
                  <a:schemeClr val="tx1"/>
                </a:solidFill>
              </a:rPr>
            </a:br>
            <a:r>
              <a:rPr lang="de-DE" altLang="de-DE" sz="2000" dirty="0">
                <a:solidFill>
                  <a:schemeClr val="tx1"/>
                </a:solidFill>
              </a:rPr>
              <a:t>von insgesamt </a:t>
            </a:r>
            <a:r>
              <a:rPr lang="de-DE" altLang="de-DE" sz="2000" b="1" dirty="0">
                <a:solidFill>
                  <a:schemeClr val="tx1"/>
                </a:solidFill>
              </a:rPr>
              <a:t>etwa 400.000.000 € </a:t>
            </a:r>
            <a:br>
              <a:rPr lang="de-DE" altLang="de-DE" sz="2000" b="1" dirty="0">
                <a:solidFill>
                  <a:schemeClr val="tx1"/>
                </a:solidFill>
              </a:rPr>
            </a:br>
            <a:r>
              <a:rPr lang="de-DE" altLang="de-DE" sz="2000" dirty="0">
                <a:solidFill>
                  <a:schemeClr val="tx1"/>
                </a:solidFill>
              </a:rPr>
              <a:t>für </a:t>
            </a:r>
            <a:r>
              <a:rPr lang="de-DE" altLang="de-DE" sz="2000" b="1" dirty="0">
                <a:solidFill>
                  <a:schemeClr val="tx1"/>
                </a:solidFill>
              </a:rPr>
              <a:t>zusätzliche</a:t>
            </a:r>
            <a:r>
              <a:rPr lang="de-DE" altLang="de-DE" sz="2000" dirty="0">
                <a:solidFill>
                  <a:schemeClr val="tx1"/>
                </a:solidFill>
              </a:rPr>
              <a:t> Energieeffizienz-Maßnahmen angeregt.</a:t>
            </a:r>
          </a:p>
        </p:txBody>
      </p:sp>
      <p:pic>
        <p:nvPicPr>
          <p:cNvPr id="32772" name="Grafik 6"/>
          <p:cNvPicPr>
            <a:picLocks noChangeAspect="1"/>
          </p:cNvPicPr>
          <p:nvPr/>
        </p:nvPicPr>
        <p:blipFill>
          <a:blip r:embed="rId3">
            <a:extLst>
              <a:ext uri="{28A0092B-C50C-407E-A947-70E740481C1C}">
                <a14:useLocalDpi xmlns:a14="http://schemas.microsoft.com/office/drawing/2010/main" val="0"/>
              </a:ext>
            </a:extLst>
          </a:blip>
          <a:srcRect l="23534" t="13550" r="22704" b="11728"/>
          <a:stretch>
            <a:fillRect/>
          </a:stretch>
        </p:blipFill>
        <p:spPr bwMode="auto">
          <a:xfrm>
            <a:off x="903288" y="3856038"/>
            <a:ext cx="103663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Grafik 8"/>
          <p:cNvPicPr>
            <a:picLocks noChangeAspect="1"/>
          </p:cNvPicPr>
          <p:nvPr/>
        </p:nvPicPr>
        <p:blipFill>
          <a:blip r:embed="rId4">
            <a:extLst>
              <a:ext uri="{28A0092B-C50C-407E-A947-70E740481C1C}">
                <a14:useLocalDpi xmlns:a14="http://schemas.microsoft.com/office/drawing/2010/main" val="0"/>
              </a:ext>
            </a:extLst>
          </a:blip>
          <a:srcRect l="29733" t="17085" r="29893" b="15479"/>
          <a:stretch>
            <a:fillRect/>
          </a:stretch>
        </p:blipFill>
        <p:spPr bwMode="auto">
          <a:xfrm>
            <a:off x="704850" y="1851025"/>
            <a:ext cx="14335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7664350" y="5580000"/>
            <a:ext cx="930063" cy="230832"/>
          </a:xfrm>
          <a:prstGeom prst="rect">
            <a:avLst/>
          </a:prstGeom>
        </p:spPr>
        <p:txBody>
          <a:bodyPr wrap="none">
            <a:spAutoFit/>
          </a:bodyPr>
          <a:lstStyle/>
          <a:p>
            <a:pPr>
              <a:spcBef>
                <a:spcPts val="1200"/>
              </a:spcBef>
            </a:pPr>
            <a:r>
              <a:rPr lang="de-DE" altLang="de-DE" sz="900" b="1" dirty="0">
                <a:solidFill>
                  <a:srgbClr val="404040"/>
                </a:solidFill>
                <a:latin typeface="Arial" charset="0"/>
                <a:ea typeface="Arial" charset="0"/>
                <a:cs typeface="Arial" charset="0"/>
              </a:rPr>
              <a:t>© </a:t>
            </a:r>
            <a:r>
              <a:rPr lang="de-DE" altLang="de-DE" sz="900" dirty="0" err="1">
                <a:solidFill>
                  <a:srgbClr val="404040"/>
                </a:solidFill>
                <a:latin typeface="Arial" charset="0"/>
                <a:ea typeface="Arial" charset="0"/>
                <a:cs typeface="Arial" charset="0"/>
              </a:rPr>
              <a:t>e</a:t>
            </a:r>
            <a:r>
              <a:rPr lang="de-DE" altLang="de-DE" sz="900" dirty="0">
                <a:solidFill>
                  <a:srgbClr val="404040"/>
                </a:solidFill>
                <a:latin typeface="Arial" charset="0"/>
                <a:ea typeface="Arial" charset="0"/>
                <a:cs typeface="Arial" charset="0"/>
              </a:rPr>
              <a:t>-team/</a:t>
            </a:r>
            <a:r>
              <a:rPr lang="de-DE" altLang="de-DE" sz="900" dirty="0" err="1">
                <a:solidFill>
                  <a:srgbClr val="404040"/>
                </a:solidFill>
                <a:latin typeface="Arial" charset="0"/>
                <a:ea typeface="Arial" charset="0"/>
                <a:cs typeface="Arial" charset="0"/>
              </a:rPr>
              <a:t>vzbv</a:t>
            </a:r>
            <a:endParaRPr lang="de-DE" altLang="de-DE" sz="900" dirty="0">
              <a:solidFill>
                <a:srgbClr val="404040"/>
              </a:solidFill>
              <a:latin typeface="Arial" charset="0"/>
              <a:ea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de-DE" dirty="0" err="1">
                <a:solidFill>
                  <a:schemeClr val="tx1"/>
                </a:solidFill>
              </a:rPr>
              <a:t>effekte</a:t>
            </a:r>
            <a:endParaRPr lang="de-DE" dirty="0">
              <a:solidFill>
                <a:schemeClr val="tx1"/>
              </a:solidFill>
            </a:endParaRPr>
          </a:p>
        </p:txBody>
      </p:sp>
      <p:sp>
        <p:nvSpPr>
          <p:cNvPr id="34819" name="Textplatzhalter 5"/>
          <p:cNvSpPr>
            <a:spLocks noGrp="1"/>
          </p:cNvSpPr>
          <p:nvPr>
            <p:ph type="body" sz="quarter" idx="13"/>
          </p:nvPr>
        </p:nvSpPr>
        <p:spPr bwMode="auto">
          <a:xfrm>
            <a:off x="432000" y="4032365"/>
            <a:ext cx="7059470" cy="1688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compatLnSpc="1">
            <a:prstTxWarp prst="textNoShape">
              <a:avLst/>
            </a:prstTxWarp>
          </a:bodyPr>
          <a:lstStyle/>
          <a:p>
            <a:pPr>
              <a:spcBef>
                <a:spcPts val="438"/>
              </a:spcBef>
              <a:spcAft>
                <a:spcPts val="1200"/>
              </a:spcAft>
            </a:pPr>
            <a:r>
              <a:rPr lang="de-DE" sz="1600" dirty="0"/>
              <a:t>Unabhängige Institute untersuchen regelmäßig die Wirksamkeit unserer Beratungen. Danach bewirkten die rund 280.000 Beratungen im Jahr 2022 Einspareffekte von rund</a:t>
            </a:r>
            <a:r>
              <a:rPr lang="de-DE" sz="1600" b="1" dirty="0"/>
              <a:t> 3,5 Mio. Tonnen CO</a:t>
            </a:r>
            <a:r>
              <a:rPr lang="de-DE" sz="1600" b="1" baseline="-25000" dirty="0"/>
              <a:t>2</a:t>
            </a:r>
            <a:r>
              <a:rPr lang="de-DE" sz="1600" b="1" dirty="0"/>
              <a:t>. </a:t>
            </a:r>
          </a:p>
          <a:p>
            <a:pPr>
              <a:spcBef>
                <a:spcPts val="438"/>
              </a:spcBef>
              <a:spcAft>
                <a:spcPts val="2400"/>
              </a:spcAft>
            </a:pPr>
            <a:r>
              <a:rPr lang="de-DE" sz="1600" dirty="0"/>
              <a:t>Die durch diese Beratungen angestoßenen Maßnahmen führen </a:t>
            </a:r>
            <a:br>
              <a:rPr lang="de-DE" sz="1600" dirty="0"/>
            </a:br>
            <a:r>
              <a:rPr lang="de-DE" sz="1600" dirty="0"/>
              <a:t>zu einer Energieeinsparung, die einem Güterzug von 181 km Länge </a:t>
            </a:r>
            <a:br>
              <a:rPr lang="de-DE" sz="1600" dirty="0"/>
            </a:br>
            <a:r>
              <a:rPr lang="de-DE" sz="1600" dirty="0"/>
              <a:t>voller Steinkohle entspricht.</a:t>
            </a:r>
            <a:endParaRPr lang="de-DE" altLang="de-DE" sz="1600" dirty="0">
              <a:solidFill>
                <a:schemeClr val="tx1"/>
              </a:solidFill>
            </a:endParaRPr>
          </a:p>
        </p:txBody>
      </p:sp>
      <p:sp>
        <p:nvSpPr>
          <p:cNvPr id="6" name="Rechteck 5"/>
          <p:cNvSpPr/>
          <p:nvPr/>
        </p:nvSpPr>
        <p:spPr>
          <a:xfrm>
            <a:off x="7491470" y="3616103"/>
            <a:ext cx="930063" cy="230832"/>
          </a:xfrm>
          <a:prstGeom prst="rect">
            <a:avLst/>
          </a:prstGeom>
        </p:spPr>
        <p:txBody>
          <a:bodyPr wrap="none">
            <a:spAutoFit/>
          </a:bodyPr>
          <a:lstStyle/>
          <a:p>
            <a:pPr>
              <a:spcBef>
                <a:spcPts val="1200"/>
              </a:spcBef>
            </a:pPr>
            <a:r>
              <a:rPr lang="de-DE" altLang="de-DE" sz="900" b="1" dirty="0">
                <a:latin typeface="Arial" charset="0"/>
                <a:ea typeface="Arial" charset="0"/>
                <a:cs typeface="Arial" charset="0"/>
              </a:rPr>
              <a:t>© </a:t>
            </a:r>
            <a:r>
              <a:rPr lang="de-DE" altLang="de-DE" sz="900" dirty="0">
                <a:latin typeface="Arial" charset="0"/>
                <a:ea typeface="Arial" charset="0"/>
                <a:cs typeface="Arial" charset="0"/>
              </a:rPr>
              <a:t>e-team/vzbv</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64" y="2257269"/>
            <a:ext cx="8027988" cy="140423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dirty="0">
                <a:solidFill>
                  <a:schemeClr val="tx1"/>
                </a:solidFill>
              </a:rPr>
              <a:t>Vielen Dank für Ihre Aufmerksamkeit!</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de-DE" dirty="0">
                <a:solidFill>
                  <a:schemeClr val="tx1"/>
                </a:solidFill>
              </a:rPr>
              <a:t>Bildquellen</a:t>
            </a:r>
          </a:p>
        </p:txBody>
      </p:sp>
      <p:sp>
        <p:nvSpPr>
          <p:cNvPr id="7" name="Textplatzhalter 1"/>
          <p:cNvSpPr txBox="1">
            <a:spLocks/>
          </p:cNvSpPr>
          <p:nvPr/>
        </p:nvSpPr>
        <p:spPr bwMode="auto">
          <a:xfrm>
            <a:off x="431801" y="1681200"/>
            <a:ext cx="4140200" cy="4386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Tx/>
              <a:buNone/>
              <a:defRPr sz="2400" kern="1200">
                <a:solidFill>
                  <a:srgbClr val="404040"/>
                </a:solidFill>
                <a:latin typeface="Arial" panose="020B0604020202020204" pitchFamily="34" charset="0"/>
                <a:ea typeface="MS PGothic" panose="020B0600070205080204" pitchFamily="34" charset="-128"/>
                <a:cs typeface="Arial" panose="020B0604020202020204" pitchFamily="34" charset="0"/>
              </a:defRPr>
            </a:lvl1pPr>
            <a:lvl2pPr marL="358775" indent="0" algn="l" defTabSz="457200" rtl="0" eaLnBrk="0" fontAlgn="base" hangingPunct="0">
              <a:spcBef>
                <a:spcPct val="20000"/>
              </a:spcBef>
              <a:spcAft>
                <a:spcPct val="0"/>
              </a:spcAft>
              <a:buFontTx/>
              <a:buNone/>
              <a:defRPr sz="2000" kern="1200">
                <a:solidFill>
                  <a:srgbClr val="404040"/>
                </a:solidFill>
                <a:latin typeface="Arial" panose="020B0604020202020204" pitchFamily="34" charset="0"/>
                <a:ea typeface="MS PGothic" panose="020B0600070205080204" pitchFamily="34" charset="-128"/>
                <a:cs typeface="Arial" panose="020B0604020202020204" pitchFamily="34" charset="0"/>
              </a:defRPr>
            </a:lvl2pPr>
            <a:lvl3pPr marL="715963" indent="0" algn="l" defTabSz="457200" rtl="0" eaLnBrk="0" fontAlgn="base" hangingPunct="0">
              <a:spcBef>
                <a:spcPct val="20000"/>
              </a:spcBef>
              <a:spcAft>
                <a:spcPct val="0"/>
              </a:spcAft>
              <a:buFontTx/>
              <a:buNone/>
              <a:defRPr sz="1800" kern="1200">
                <a:solidFill>
                  <a:srgbClr val="404040"/>
                </a:solidFill>
                <a:latin typeface="Arial" panose="020B0604020202020204" pitchFamily="34" charset="0"/>
                <a:ea typeface="MS PGothic" panose="020B0600070205080204" pitchFamily="34" charset="-128"/>
                <a:cs typeface="Arial" panose="020B0604020202020204" pitchFamily="34" charset="0"/>
              </a:defRPr>
            </a:lvl3pPr>
            <a:lvl4pPr marL="1074738" indent="0" algn="l" defTabSz="457200" rtl="0" eaLnBrk="0" fontAlgn="base" hangingPunct="0">
              <a:spcBef>
                <a:spcPct val="20000"/>
              </a:spcBef>
              <a:spcAft>
                <a:spcPct val="0"/>
              </a:spcAft>
              <a:buFontTx/>
              <a:buNone/>
              <a:defRPr sz="1600" kern="1200">
                <a:solidFill>
                  <a:srgbClr val="404040"/>
                </a:solidFill>
                <a:latin typeface="Arial" panose="020B0604020202020204" pitchFamily="34" charset="0"/>
                <a:ea typeface="MS PGothic" panose="020B0600070205080204" pitchFamily="34" charset="-128"/>
                <a:cs typeface="Arial" panose="020B0604020202020204" pitchFamily="34" charset="0"/>
              </a:defRPr>
            </a:lvl4pPr>
            <a:lvl5pPr marL="1828800" indent="-390525" algn="l" defTabSz="457200" rtl="0" eaLnBrk="0" fontAlgn="base" hangingPunct="0">
              <a:spcBef>
                <a:spcPct val="20000"/>
              </a:spcBef>
              <a:spcAft>
                <a:spcPct val="0"/>
              </a:spcAft>
              <a:buFontTx/>
              <a:buNone/>
              <a:defRPr sz="1400" kern="1200">
                <a:solidFill>
                  <a:srgbClr val="404040"/>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de-DE" altLang="de-DE" sz="1200" b="1" dirty="0">
                <a:solidFill>
                  <a:schemeClr val="tx1"/>
                </a:solidFill>
              </a:rPr>
              <a:t>Titel		© </a:t>
            </a:r>
            <a:r>
              <a:rPr lang="de-DE" altLang="de-DE" sz="1200" dirty="0">
                <a:solidFill>
                  <a:schemeClr val="tx1"/>
                </a:solidFill>
              </a:rPr>
              <a:t>Philipp Schilli/fotolia.com</a:t>
            </a:r>
          </a:p>
          <a:p>
            <a:pPr>
              <a:spcBef>
                <a:spcPts val="1023"/>
              </a:spcBef>
            </a:pPr>
            <a:r>
              <a:rPr lang="de-DE" altLang="de-DE" sz="1200" b="1" dirty="0">
                <a:solidFill>
                  <a:schemeClr val="tx1"/>
                </a:solidFill>
              </a:rPr>
              <a:t>Seite 2	</a:t>
            </a:r>
            <a:r>
              <a:rPr lang="de-DE" altLang="de-DE" sz="1200" dirty="0">
                <a:solidFill>
                  <a:schemeClr val="tx1"/>
                </a:solidFill>
              </a:rPr>
              <a:t>© goodluz/shutterstock.com</a:t>
            </a:r>
          </a:p>
          <a:p>
            <a:pPr>
              <a:spcBef>
                <a:spcPts val="1200"/>
              </a:spcBef>
            </a:pPr>
            <a:r>
              <a:rPr lang="de-DE" altLang="de-DE" sz="1200" b="1" dirty="0">
                <a:solidFill>
                  <a:schemeClr val="tx1"/>
                </a:solidFill>
              </a:rPr>
              <a:t>Seite 4–6	© </a:t>
            </a:r>
            <a:r>
              <a:rPr lang="de-DE" altLang="de-DE" sz="1200" dirty="0" err="1">
                <a:solidFill>
                  <a:schemeClr val="tx1"/>
                </a:solidFill>
              </a:rPr>
              <a:t>e-team</a:t>
            </a:r>
            <a:r>
              <a:rPr lang="de-DE" altLang="de-DE" sz="1200" dirty="0">
                <a:solidFill>
                  <a:schemeClr val="tx1"/>
                </a:solidFill>
              </a:rPr>
              <a:t>/vzbv</a:t>
            </a:r>
          </a:p>
          <a:p>
            <a:pPr>
              <a:spcBef>
                <a:spcPts val="1200"/>
              </a:spcBef>
            </a:pPr>
            <a:r>
              <a:rPr lang="de-DE" altLang="de-DE" sz="1200" b="1" dirty="0">
                <a:solidFill>
                  <a:schemeClr val="tx1"/>
                </a:solidFill>
              </a:rPr>
              <a:t>Seite 7 	© </a:t>
            </a:r>
            <a:r>
              <a:rPr lang="de-DE" altLang="de-DE" sz="1200" dirty="0">
                <a:solidFill>
                  <a:schemeClr val="tx1"/>
                </a:solidFill>
              </a:rPr>
              <a:t>Contrastwerkstatt/fotolia.com</a:t>
            </a:r>
            <a:br>
              <a:rPr lang="de-DE" altLang="de-DE" sz="1200" dirty="0">
                <a:solidFill>
                  <a:schemeClr val="tx1"/>
                </a:solidFill>
              </a:rPr>
            </a:br>
            <a:r>
              <a:rPr lang="de-DE" altLang="de-DE" sz="1200" dirty="0">
                <a:solidFill>
                  <a:schemeClr val="tx1"/>
                </a:solidFill>
              </a:rPr>
              <a:t>		</a:t>
            </a:r>
            <a:r>
              <a:rPr lang="de-DE" altLang="de-DE" sz="1200" b="1" dirty="0">
                <a:solidFill>
                  <a:schemeClr val="tx1"/>
                </a:solidFill>
              </a:rPr>
              <a:t>© </a:t>
            </a:r>
            <a:r>
              <a:rPr lang="de-DE" altLang="de-DE" sz="1200" dirty="0">
                <a:solidFill>
                  <a:schemeClr val="tx1"/>
                </a:solidFill>
              </a:rPr>
              <a:t>Antonioguillem/fotolia.com</a:t>
            </a:r>
            <a:br>
              <a:rPr lang="de-DE" altLang="de-DE" sz="1200" dirty="0">
                <a:solidFill>
                  <a:schemeClr val="tx1"/>
                </a:solidFill>
              </a:rPr>
            </a:br>
            <a:r>
              <a:rPr lang="de-DE" altLang="de-DE" sz="1200" dirty="0">
                <a:solidFill>
                  <a:schemeClr val="tx1"/>
                </a:solidFill>
              </a:rPr>
              <a:t>		</a:t>
            </a:r>
            <a:r>
              <a:rPr lang="de-DE" altLang="de-DE" sz="1200" b="1" dirty="0">
                <a:solidFill>
                  <a:schemeClr val="tx1"/>
                </a:solidFill>
              </a:rPr>
              <a:t>© </a:t>
            </a:r>
            <a:r>
              <a:rPr lang="de-DE" altLang="de-DE" sz="1200" dirty="0">
                <a:solidFill>
                  <a:schemeClr val="tx1"/>
                </a:solidFill>
              </a:rPr>
              <a:t>g-stockstudio/shutterstock.com</a:t>
            </a:r>
            <a:br>
              <a:rPr lang="de-DE" altLang="de-DE" sz="1200" dirty="0">
                <a:solidFill>
                  <a:schemeClr val="tx1"/>
                </a:solidFill>
              </a:rPr>
            </a:br>
            <a:r>
              <a:rPr lang="de-DE" altLang="de-DE" sz="1200" dirty="0">
                <a:solidFill>
                  <a:schemeClr val="tx1"/>
                </a:solidFill>
              </a:rPr>
              <a:t>		</a:t>
            </a:r>
            <a:r>
              <a:rPr lang="de-DE" sz="1200" dirty="0">
                <a:solidFill>
                  <a:schemeClr val="tx1"/>
                </a:solidFill>
              </a:rPr>
              <a:t>© Dmitry Kalinovsky/caifas/Shutterstock.com </a:t>
            </a:r>
          </a:p>
          <a:p>
            <a:endParaRPr lang="de-DE" altLang="de-DE" sz="1200" dirty="0">
              <a:solidFill>
                <a:schemeClr val="tx1"/>
              </a:solidFill>
            </a:endParaRPr>
          </a:p>
        </p:txBody>
      </p:sp>
      <p:sp>
        <p:nvSpPr>
          <p:cNvPr id="4" name="Textplatzhalter 5"/>
          <p:cNvSpPr txBox="1">
            <a:spLocks/>
          </p:cNvSpPr>
          <p:nvPr/>
        </p:nvSpPr>
        <p:spPr bwMode="auto">
          <a:xfrm>
            <a:off x="4824413" y="1681201"/>
            <a:ext cx="2955421" cy="34611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Tx/>
              <a:buNone/>
              <a:defRPr sz="2400" kern="1200">
                <a:solidFill>
                  <a:srgbClr val="404040"/>
                </a:solidFill>
                <a:latin typeface="Arial" panose="020B0604020202020204" pitchFamily="34" charset="0"/>
                <a:ea typeface="MS PGothic" panose="020B0600070205080204" pitchFamily="34" charset="-128"/>
                <a:cs typeface="Arial" panose="020B0604020202020204" pitchFamily="34" charset="0"/>
              </a:defRPr>
            </a:lvl1pPr>
            <a:lvl2pPr marL="457200" indent="0" algn="l" defTabSz="457200" rtl="0" eaLnBrk="0" fontAlgn="base" hangingPunct="0">
              <a:spcBef>
                <a:spcPct val="20000"/>
              </a:spcBef>
              <a:spcAft>
                <a:spcPct val="0"/>
              </a:spcAft>
              <a:buFontTx/>
              <a:buNone/>
              <a:defRPr sz="2000" kern="1200">
                <a:solidFill>
                  <a:srgbClr val="404040"/>
                </a:solidFill>
                <a:latin typeface="Arial" panose="020B0604020202020204" pitchFamily="34" charset="0"/>
                <a:ea typeface="MS PGothic" panose="020B0600070205080204" pitchFamily="34" charset="-128"/>
                <a:cs typeface="Arial" panose="020B0604020202020204" pitchFamily="34" charset="0"/>
              </a:defRPr>
            </a:lvl2pPr>
            <a:lvl3pPr marL="914400" indent="0" algn="l" defTabSz="457200" rtl="0" eaLnBrk="0" fontAlgn="base" hangingPunct="0">
              <a:spcBef>
                <a:spcPct val="20000"/>
              </a:spcBef>
              <a:spcAft>
                <a:spcPct val="0"/>
              </a:spcAft>
              <a:buFontTx/>
              <a:buNone/>
              <a:defRPr sz="1800" kern="1200">
                <a:solidFill>
                  <a:srgbClr val="404040"/>
                </a:solidFill>
                <a:latin typeface="Arial" panose="020B0604020202020204" pitchFamily="34" charset="0"/>
                <a:ea typeface="MS PGothic" panose="020B0600070205080204" pitchFamily="34" charset="-128"/>
                <a:cs typeface="Arial" panose="020B0604020202020204" pitchFamily="34" charset="0"/>
              </a:defRPr>
            </a:lvl3pPr>
            <a:lvl4pPr marL="1371600" indent="0" algn="l" defTabSz="457200" rtl="0" eaLnBrk="0" fontAlgn="base" hangingPunct="0">
              <a:spcBef>
                <a:spcPct val="20000"/>
              </a:spcBef>
              <a:spcAft>
                <a:spcPct val="0"/>
              </a:spcAft>
              <a:buFontTx/>
              <a:buNone/>
              <a:defRPr sz="1600" kern="1200">
                <a:solidFill>
                  <a:srgbClr val="404040"/>
                </a:solidFill>
                <a:latin typeface="Arial" panose="020B0604020202020204" pitchFamily="34" charset="0"/>
                <a:ea typeface="MS PGothic" panose="020B0600070205080204" pitchFamily="34" charset="-128"/>
                <a:cs typeface="Arial" panose="020B0604020202020204" pitchFamily="34" charset="0"/>
              </a:defRPr>
            </a:lvl4pPr>
            <a:lvl5pPr marL="1828800" indent="0" algn="l" defTabSz="457200" rtl="0" eaLnBrk="0" fontAlgn="base" hangingPunct="0">
              <a:spcBef>
                <a:spcPct val="20000"/>
              </a:spcBef>
              <a:spcAft>
                <a:spcPct val="0"/>
              </a:spcAft>
              <a:buFontTx/>
              <a:buNone/>
              <a:defRPr sz="1400" kern="1200">
                <a:solidFill>
                  <a:srgbClr val="404040"/>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719138" algn="l"/>
              </a:tabLst>
            </a:pPr>
            <a:r>
              <a:rPr lang="de-DE" sz="800" b="1" dirty="0"/>
              <a:t>Haftung für Inhalte</a:t>
            </a:r>
            <a:br>
              <a:rPr lang="de-DE" sz="800" dirty="0"/>
            </a:br>
            <a:r>
              <a:rPr lang="de-DE" sz="800" dirty="0"/>
              <a:t>Wir bemühen uns die Inhalte unserer Seite aktuell zu halten. Trotz sorgfältiger Bearbeitung bleibt eine Haftung ausgeschlossen. </a:t>
            </a:r>
            <a:br>
              <a:rPr lang="de-DE" sz="800" dirty="0"/>
            </a:br>
            <a:r>
              <a:rPr lang="de-DE" sz="800" dirty="0"/>
              <a:t> </a:t>
            </a:r>
            <a:br>
              <a:rPr lang="de-DE" sz="800" dirty="0"/>
            </a:br>
            <a:r>
              <a:rPr lang="de-DE" sz="800" b="1" dirty="0"/>
              <a:t>Haftung für Links</a:t>
            </a:r>
            <a:br>
              <a:rPr lang="de-DE" sz="800" dirty="0"/>
            </a:br>
            <a:r>
              <a:rPr lang="de-DE" sz="800" dirty="0"/>
              <a:t>Unser Angebot enthält Links zu externen Webseiten Dritter, auf deren Inhalte wir keinen Einfluss haben. Für die Inhalte der verlinkten Seiten ist stets der jeweilige Anbieter oder Betreiber der Seiten verantwortlich. Für die Inhalte und die Richtigkeit der Informationen verlinkter Websites fremder Informationsanbieter wird keine Gewähr übernommen.   </a:t>
            </a:r>
            <a:br>
              <a:rPr lang="de-DE" sz="800" dirty="0"/>
            </a:br>
            <a:r>
              <a:rPr lang="de-DE" sz="800" dirty="0"/>
              <a:t> </a:t>
            </a:r>
            <a:br>
              <a:rPr lang="de-DE" sz="800" dirty="0"/>
            </a:br>
            <a:r>
              <a:rPr lang="de-DE" sz="800" dirty="0"/>
              <a:t>Die verlinkten Seiten wurden zum Zeitpunkt der Verlinkung auf mögliche Rechtsverstöße OHNE BEANSTANDUNG überprüft. Bei bekannt werden von Rechtsverletzungen werden wir derartige Links umgehend entfernen. </a:t>
            </a:r>
            <a:br>
              <a:rPr lang="de-DE" sz="800" dirty="0"/>
            </a:br>
            <a:r>
              <a:rPr lang="de-DE" sz="800" dirty="0"/>
              <a:t> </a:t>
            </a:r>
            <a:br>
              <a:rPr lang="de-DE" sz="800" dirty="0"/>
            </a:br>
            <a:r>
              <a:rPr lang="de-DE" sz="800" b="1" dirty="0"/>
              <a:t>Urheberrecht</a:t>
            </a:r>
            <a:br>
              <a:rPr lang="de-DE" sz="800" dirty="0"/>
            </a:br>
            <a:r>
              <a:rPr lang="de-DE" sz="800" dirty="0"/>
              <a:t>Die durch die Seitenbetreiber erstellten Inhalte und Werke auf diesen Seiten unterliegen dem deutschen Urheberrecht. Die Vervielfältigung, Bearbeitung, Verbreitung und jede Art der Verwertung außerhalb der Grenzen des Urheberrechtes bedürfen der schriftlichen Zustimmung des jeweiligen Autors bzw. Erstellers. </a:t>
            </a:r>
            <a:endParaRPr lang="de-DE" altLang="de-DE" sz="800" dirty="0">
              <a:solidFill>
                <a:schemeClr val="tx1">
                  <a:lumMod val="85000"/>
                  <a:lumOff val="15000"/>
                </a:schemeClr>
              </a:solidFill>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a:t>Impressum</a:t>
            </a:r>
          </a:p>
          <a:p>
            <a:pPr>
              <a:lnSpc>
                <a:spcPct val="100000"/>
              </a:lnSpc>
              <a:spcBef>
                <a:spcPts val="0"/>
              </a:spcBef>
            </a:pPr>
            <a:r>
              <a:rPr lang="de-DE" sz="1300" b="0" dirty="0"/>
              <a:t>Verbraucherzentrale Bundesverband e.V.</a:t>
            </a:r>
          </a:p>
          <a:p>
            <a:pPr>
              <a:lnSpc>
                <a:spcPct val="100000"/>
              </a:lnSpc>
              <a:spcBef>
                <a:spcPts val="0"/>
              </a:spcBef>
              <a:spcAft>
                <a:spcPts val="700"/>
              </a:spcAft>
            </a:pPr>
            <a:r>
              <a:rPr lang="de-DE" sz="1300" b="0" dirty="0"/>
              <a:t>Team Energieberatung</a:t>
            </a:r>
          </a:p>
          <a:p>
            <a:pPr>
              <a:lnSpc>
                <a:spcPct val="100000"/>
              </a:lnSpc>
              <a:spcBef>
                <a:spcPts val="0"/>
              </a:spcBef>
              <a:spcAft>
                <a:spcPts val="700"/>
              </a:spcAft>
            </a:pPr>
            <a:r>
              <a:rPr lang="de-DE" sz="1300" b="0" dirty="0"/>
              <a:t>Rudi-Dutschke-Straße 17</a:t>
            </a:r>
            <a:br>
              <a:rPr lang="de-DE" sz="1300" b="0" dirty="0"/>
            </a:br>
            <a:r>
              <a:rPr lang="de-DE" sz="1300" b="0" dirty="0"/>
              <a:t>10969 Berlin</a:t>
            </a:r>
          </a:p>
          <a:p>
            <a:pPr>
              <a:lnSpc>
                <a:spcPct val="100000"/>
              </a:lnSpc>
              <a:spcBef>
                <a:spcPts val="0"/>
              </a:spcBef>
            </a:pPr>
            <a:r>
              <a:rPr lang="de-DE" sz="1300" b="0" dirty="0"/>
              <a:t>eteam@vzbv.de </a:t>
            </a:r>
          </a:p>
          <a:p>
            <a:pPr>
              <a:lnSpc>
                <a:spcPct val="100000"/>
              </a:lnSpc>
              <a:spcBef>
                <a:spcPts val="0"/>
              </a:spcBef>
            </a:pPr>
            <a:r>
              <a:rPr lang="de-DE" sz="1300" b="0" dirty="0"/>
              <a:t>www.verbraucherzentrale-energieberatung.de </a:t>
            </a:r>
          </a:p>
          <a:p>
            <a:endParaRPr lang="de-DE"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defRPr/>
            </a:pPr>
            <a:r>
              <a:rPr lang="de-DE" altLang="de-DE" dirty="0">
                <a:solidFill>
                  <a:schemeClr val="tx1"/>
                </a:solidFill>
              </a:rPr>
              <a:t>Wer sind wir?</a:t>
            </a:r>
            <a:endParaRPr lang="de-DE" dirty="0">
              <a:solidFill>
                <a:schemeClr val="tx1"/>
              </a:solidFill>
            </a:endParaRPr>
          </a:p>
        </p:txBody>
      </p:sp>
      <p:sp>
        <p:nvSpPr>
          <p:cNvPr id="14339" name="Textplatzhalter 5"/>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compatLnSpc="1">
            <a:prstTxWarp prst="textNoShape">
              <a:avLst/>
            </a:prstTxWarp>
          </a:bodyPr>
          <a:lstStyle/>
          <a:p>
            <a:pPr>
              <a:lnSpc>
                <a:spcPts val="2600"/>
              </a:lnSpc>
              <a:spcBef>
                <a:spcPts val="0"/>
              </a:spcBef>
              <a:spcAft>
                <a:spcPts val="700"/>
              </a:spcAft>
              <a:buClr>
                <a:srgbClr val="FABB00"/>
              </a:buClr>
              <a:defRPr/>
            </a:pPr>
            <a:endParaRPr lang="de-DE" altLang="de-DE" sz="2000" dirty="0">
              <a:solidFill>
                <a:schemeClr val="tx1"/>
              </a:solidFill>
              <a:ea typeface="Times New Roman" panose="02020603050405020304" pitchFamily="18" charset="0"/>
            </a:endParaRPr>
          </a:p>
          <a:p>
            <a:pPr>
              <a:lnSpc>
                <a:spcPts val="2600"/>
              </a:lnSpc>
              <a:spcBef>
                <a:spcPts val="0"/>
              </a:spcBef>
              <a:spcAft>
                <a:spcPts val="700"/>
              </a:spcAft>
              <a:buClr>
                <a:srgbClr val="FABB00"/>
              </a:buClr>
              <a:defRPr/>
            </a:pPr>
            <a:r>
              <a:rPr lang="de-DE" altLang="de-DE" sz="2000" dirty="0">
                <a:solidFill>
                  <a:schemeClr val="tx1"/>
                </a:solidFill>
                <a:ea typeface="Times New Roman" panose="02020603050405020304" pitchFamily="18" charset="0"/>
              </a:rPr>
              <a:t>Energieberatung der Verbraucherzentrale</a:t>
            </a:r>
            <a:endParaRPr lang="de-DE" altLang="de-DE" sz="2000" dirty="0">
              <a:solidFill>
                <a:schemeClr val="tx1"/>
              </a:solidFill>
            </a:endParaRPr>
          </a:p>
          <a:p>
            <a:pPr marL="231366" indent="-231366">
              <a:lnSpc>
                <a:spcPts val="2600"/>
              </a:lnSpc>
              <a:spcBef>
                <a:spcPts val="350"/>
              </a:spcBef>
              <a:spcAft>
                <a:spcPts val="700"/>
              </a:spcAft>
              <a:buClr>
                <a:srgbClr val="FABB00"/>
              </a:buClr>
              <a:buFont typeface="Arial" charset="0"/>
              <a:buChar char="•"/>
              <a:defRPr/>
            </a:pPr>
            <a:r>
              <a:rPr lang="de-DE" altLang="de-DE" sz="2000" dirty="0">
                <a:solidFill>
                  <a:schemeClr val="tx1"/>
                </a:solidFill>
              </a:rPr>
              <a:t>unabhängige Beratung für Ihren Haushalt</a:t>
            </a:r>
          </a:p>
          <a:p>
            <a:pPr marL="231366" indent="-231366">
              <a:lnSpc>
                <a:spcPts val="2600"/>
              </a:lnSpc>
              <a:spcBef>
                <a:spcPts val="350"/>
              </a:spcBef>
              <a:spcAft>
                <a:spcPts val="700"/>
              </a:spcAft>
              <a:buClr>
                <a:srgbClr val="FABB00"/>
              </a:buClr>
              <a:buFont typeface="Arial" charset="0"/>
              <a:buChar char="•"/>
              <a:defRPr/>
            </a:pPr>
            <a:r>
              <a:rPr lang="de-DE" altLang="de-DE" sz="2000" dirty="0">
                <a:solidFill>
                  <a:schemeClr val="tx1"/>
                </a:solidFill>
              </a:rPr>
              <a:t>individuelle Lösungen für Ihre Energiefragen</a:t>
            </a:r>
          </a:p>
          <a:p>
            <a:pPr marL="231366" indent="-231366">
              <a:lnSpc>
                <a:spcPts val="2600"/>
              </a:lnSpc>
              <a:spcBef>
                <a:spcPts val="350"/>
              </a:spcBef>
              <a:spcAft>
                <a:spcPts val="700"/>
              </a:spcAft>
              <a:buClr>
                <a:srgbClr val="FABB00"/>
              </a:buClr>
              <a:buFont typeface="Arial" charset="0"/>
              <a:buChar char="•"/>
              <a:defRPr/>
            </a:pPr>
            <a:r>
              <a:rPr lang="de-DE" altLang="de-DE" sz="2000" dirty="0">
                <a:solidFill>
                  <a:schemeClr val="tx1"/>
                </a:solidFill>
              </a:rPr>
              <a:t>rund 900 Energiefachkräfte aus Architektur, </a:t>
            </a:r>
            <a:br>
              <a:rPr lang="de-DE" altLang="de-DE" sz="2000" dirty="0">
                <a:solidFill>
                  <a:schemeClr val="tx1"/>
                </a:solidFill>
              </a:rPr>
            </a:br>
            <a:r>
              <a:rPr lang="de-DE" altLang="de-DE" sz="2000" dirty="0">
                <a:solidFill>
                  <a:schemeClr val="tx1"/>
                </a:solidFill>
              </a:rPr>
              <a:t>Ingenieurwesen und vergleichbaren Bereichen </a:t>
            </a:r>
            <a:br>
              <a:rPr lang="de-DE" altLang="de-DE" sz="2000" dirty="0">
                <a:solidFill>
                  <a:schemeClr val="tx1"/>
                </a:solidFill>
              </a:rPr>
            </a:br>
            <a:r>
              <a:rPr lang="de-DE" altLang="de-DE" sz="2000" dirty="0">
                <a:solidFill>
                  <a:schemeClr val="tx1"/>
                </a:solidFill>
              </a:rPr>
              <a:t>beraten Sie kompetent</a:t>
            </a:r>
          </a:p>
        </p:txBody>
      </p:sp>
      <p:pic>
        <p:nvPicPr>
          <p:cNvPr id="7" name="Bild 6"/>
          <p:cNvPicPr>
            <a:picLocks noChangeAspect="1"/>
          </p:cNvPicPr>
          <p:nvPr/>
        </p:nvPicPr>
        <p:blipFill>
          <a:blip r:embed="rId3">
            <a:extLst>
              <a:ext uri="{28A0092B-C50C-407E-A947-70E740481C1C}">
                <a14:useLocalDpi xmlns:a14="http://schemas.microsoft.com/office/drawing/2010/main" val="0"/>
              </a:ext>
            </a:extLst>
          </a:blip>
          <a:srcRect b="26205"/>
          <a:stretch>
            <a:fillRect/>
          </a:stretch>
        </p:blipFill>
        <p:spPr bwMode="auto">
          <a:xfrm>
            <a:off x="6405318" y="2157899"/>
            <a:ext cx="2351805" cy="177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6797125" y="3945766"/>
            <a:ext cx="1979068" cy="230832"/>
          </a:xfrm>
          <a:prstGeom prst="rect">
            <a:avLst/>
          </a:prstGeom>
        </p:spPr>
        <p:txBody>
          <a:bodyPr wrap="none" rIns="0">
            <a:spAutoFit/>
          </a:bodyPr>
          <a:lstStyle/>
          <a:p>
            <a:pPr lvl="1" algn="r">
              <a:spcBef>
                <a:spcPts val="1023"/>
              </a:spcBef>
            </a:pPr>
            <a:r>
              <a:rPr lang="de-DE" altLang="de-DE" sz="900" dirty="0">
                <a:latin typeface="Arial" panose="020B0604020202020204" pitchFamily="34" charset="0"/>
                <a:cs typeface="Arial" panose="020B0604020202020204" pitchFamily="34" charset="0"/>
              </a:rPr>
              <a:t>© goodluz/shutterstock.com</a:t>
            </a:r>
          </a:p>
        </p:txBody>
      </p:sp>
    </p:spTree>
    <p:extLst>
      <p:ext uri="{BB962C8B-B14F-4D97-AF65-F5344CB8AC3E}">
        <p14:creationId xmlns:p14="http://schemas.microsoft.com/office/powerpoint/2010/main" val="84196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de-DE" dirty="0">
                <a:solidFill>
                  <a:schemeClr val="tx1"/>
                </a:solidFill>
              </a:rPr>
              <a:t>Unsere Ziele</a:t>
            </a:r>
          </a:p>
        </p:txBody>
      </p:sp>
      <p:sp>
        <p:nvSpPr>
          <p:cNvPr id="10243" name="Textfeld 1"/>
          <p:cNvSpPr txBox="1">
            <a:spLocks noChangeArrowheads="1"/>
          </p:cNvSpPr>
          <p:nvPr/>
        </p:nvSpPr>
        <p:spPr bwMode="auto">
          <a:xfrm>
            <a:off x="931863" y="2162175"/>
            <a:ext cx="2879725" cy="1260000"/>
          </a:xfrm>
          <a:prstGeom prst="rect">
            <a:avLst/>
          </a:prstGeom>
          <a:noFill/>
          <a:ln w="19050">
            <a:solidFill>
              <a:srgbClr val="939393"/>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de-DE" altLang="de-DE" sz="2400" dirty="0">
                <a:solidFill>
                  <a:schemeClr val="tx1">
                    <a:lumMod val="85000"/>
                    <a:lumOff val="15000"/>
                  </a:schemeClr>
                </a:solidFill>
                <a:latin typeface="Arial" panose="020B0604020202020204" pitchFamily="34" charset="0"/>
                <a:cs typeface="Arial" panose="020B0604020202020204" pitchFamily="34" charset="0"/>
              </a:rPr>
              <a:t>Energieeinsparung</a:t>
            </a:r>
          </a:p>
        </p:txBody>
      </p:sp>
      <p:sp>
        <p:nvSpPr>
          <p:cNvPr id="10244" name="Textfeld 5"/>
          <p:cNvSpPr txBox="1">
            <a:spLocks noChangeArrowheads="1"/>
          </p:cNvSpPr>
          <p:nvPr/>
        </p:nvSpPr>
        <p:spPr bwMode="auto">
          <a:xfrm>
            <a:off x="931863" y="3668713"/>
            <a:ext cx="2879725" cy="1260000"/>
          </a:xfrm>
          <a:prstGeom prst="rect">
            <a:avLst/>
          </a:prstGeom>
          <a:noFill/>
          <a:ln w="19050">
            <a:solidFill>
              <a:srgbClr val="939393"/>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de-DE" altLang="de-DE" sz="2400" dirty="0">
                <a:solidFill>
                  <a:schemeClr val="tx1">
                    <a:lumMod val="85000"/>
                    <a:lumOff val="15000"/>
                  </a:schemeClr>
                </a:solidFill>
                <a:latin typeface="Arial" panose="020B0604020202020204" pitchFamily="34" charset="0"/>
                <a:cs typeface="Arial" panose="020B0604020202020204" pitchFamily="34" charset="0"/>
              </a:rPr>
              <a:t>Steigerung der Energieeffizienz </a:t>
            </a:r>
          </a:p>
        </p:txBody>
      </p:sp>
      <p:sp>
        <p:nvSpPr>
          <p:cNvPr id="10245" name="Textfeld 6"/>
          <p:cNvSpPr txBox="1">
            <a:spLocks noChangeArrowheads="1"/>
          </p:cNvSpPr>
          <p:nvPr/>
        </p:nvSpPr>
        <p:spPr bwMode="auto">
          <a:xfrm>
            <a:off x="4244974" y="2162175"/>
            <a:ext cx="2879725" cy="1260000"/>
          </a:xfrm>
          <a:prstGeom prst="rect">
            <a:avLst/>
          </a:prstGeom>
          <a:noFill/>
          <a:ln w="19050">
            <a:solidFill>
              <a:srgbClr val="939393"/>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de-DE" altLang="de-DE" sz="2400" dirty="0">
                <a:solidFill>
                  <a:schemeClr val="tx1">
                    <a:lumMod val="85000"/>
                    <a:lumOff val="15000"/>
                  </a:schemeClr>
                </a:solidFill>
                <a:latin typeface="Arial" panose="020B0604020202020204" pitchFamily="34" charset="0"/>
                <a:cs typeface="Arial" panose="020B0604020202020204" pitchFamily="34" charset="0"/>
              </a:rPr>
              <a:t>CO</a:t>
            </a:r>
            <a:r>
              <a:rPr lang="de-DE" altLang="de-DE" sz="2400" baseline="-25000" dirty="0">
                <a:solidFill>
                  <a:schemeClr val="tx1">
                    <a:lumMod val="85000"/>
                    <a:lumOff val="15000"/>
                  </a:schemeClr>
                </a:solidFill>
                <a:latin typeface="Arial" panose="020B0604020202020204" pitchFamily="34" charset="0"/>
                <a:cs typeface="Arial" panose="020B0604020202020204" pitchFamily="34" charset="0"/>
              </a:rPr>
              <a:t>2</a:t>
            </a:r>
            <a:r>
              <a:rPr lang="de-DE" altLang="de-DE" sz="2400" dirty="0">
                <a:solidFill>
                  <a:schemeClr val="tx1">
                    <a:lumMod val="85000"/>
                    <a:lumOff val="15000"/>
                  </a:schemeClr>
                </a:solidFill>
                <a:latin typeface="Arial" panose="020B0604020202020204" pitchFamily="34" charset="0"/>
                <a:cs typeface="Arial" panose="020B0604020202020204" pitchFamily="34" charset="0"/>
              </a:rPr>
              <a:t>-Einsparung</a:t>
            </a:r>
          </a:p>
        </p:txBody>
      </p:sp>
      <p:sp>
        <p:nvSpPr>
          <p:cNvPr id="10246" name="Textfeld 7"/>
          <p:cNvSpPr txBox="1">
            <a:spLocks noChangeArrowheads="1"/>
          </p:cNvSpPr>
          <p:nvPr/>
        </p:nvSpPr>
        <p:spPr bwMode="auto">
          <a:xfrm>
            <a:off x="4244975" y="3675041"/>
            <a:ext cx="2879725" cy="1260000"/>
          </a:xfrm>
          <a:prstGeom prst="rect">
            <a:avLst/>
          </a:prstGeom>
          <a:noFill/>
          <a:ln w="19050">
            <a:solidFill>
              <a:srgbClr val="939393"/>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de-DE" altLang="de-DE" sz="2400" dirty="0">
                <a:solidFill>
                  <a:schemeClr val="tx1">
                    <a:lumMod val="85000"/>
                    <a:lumOff val="15000"/>
                  </a:schemeClr>
                </a:solidFill>
                <a:latin typeface="Arial" panose="020B0604020202020204" pitchFamily="34" charset="0"/>
                <a:cs typeface="Arial" panose="020B0604020202020204" pitchFamily="34" charset="0"/>
              </a:rPr>
              <a:t>Nutzung regenerativer Energien</a:t>
            </a:r>
          </a:p>
        </p:txBody>
      </p:sp>
      <p:pic>
        <p:nvPicPr>
          <p:cNvPr id="10247"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4088" y="300513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en-GB" dirty="0">
                <a:solidFill>
                  <a:schemeClr val="tx1"/>
                </a:solidFill>
              </a:rPr>
              <a:t>Unser </a:t>
            </a:r>
            <a:r>
              <a:rPr lang="en-GB" dirty="0" err="1">
                <a:solidFill>
                  <a:schemeClr val="tx1"/>
                </a:solidFill>
              </a:rPr>
              <a:t>Netzwerk</a:t>
            </a:r>
            <a:endParaRPr lang="de-DE" dirty="0">
              <a:solidFill>
                <a:schemeClr val="tx1"/>
              </a:solidFill>
            </a:endParaRPr>
          </a:p>
        </p:txBody>
      </p:sp>
      <p:sp>
        <p:nvSpPr>
          <p:cNvPr id="7" name="Textplatzhalter 5"/>
          <p:cNvSpPr>
            <a:spLocks noGrp="1"/>
          </p:cNvSpPr>
          <p:nvPr>
            <p:ph type="body" sz="quarter" idx="13"/>
          </p:nvPr>
        </p:nvSpPr>
        <p:spPr bwMode="auto">
          <a:xfrm>
            <a:off x="3802379" y="2735581"/>
            <a:ext cx="3909807" cy="2362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compatLnSpc="1">
            <a:prstTxWarp prst="textNoShape">
              <a:avLst/>
            </a:prstTxWarp>
          </a:bodyPr>
          <a:lstStyle/>
          <a:p>
            <a:pPr>
              <a:lnSpc>
                <a:spcPts val="2600"/>
              </a:lnSpc>
              <a:defRPr/>
            </a:pPr>
            <a:r>
              <a:rPr lang="en-GB" altLang="de-DE" sz="2000" dirty="0">
                <a:solidFill>
                  <a:schemeClr val="tx1"/>
                </a:solidFill>
              </a:rPr>
              <a:t>16 </a:t>
            </a:r>
            <a:r>
              <a:rPr lang="en-GB" altLang="de-DE" sz="2000" dirty="0" err="1">
                <a:solidFill>
                  <a:schemeClr val="tx1"/>
                </a:solidFill>
              </a:rPr>
              <a:t>Verbraucherzentralen</a:t>
            </a:r>
            <a:r>
              <a:rPr lang="en-GB" altLang="de-DE" sz="2000" dirty="0">
                <a:solidFill>
                  <a:schemeClr val="tx1"/>
                </a:solidFill>
              </a:rPr>
              <a:t> </a:t>
            </a:r>
            <a:br>
              <a:rPr lang="en-GB" altLang="de-DE" sz="2000" dirty="0">
                <a:solidFill>
                  <a:schemeClr val="tx1"/>
                </a:solidFill>
              </a:rPr>
            </a:br>
            <a:r>
              <a:rPr lang="en-GB" altLang="de-DE" sz="2000" dirty="0">
                <a:solidFill>
                  <a:schemeClr val="tx1"/>
                </a:solidFill>
              </a:rPr>
              <a:t>der </a:t>
            </a:r>
            <a:r>
              <a:rPr lang="en-GB" altLang="de-DE" sz="2000" dirty="0" err="1">
                <a:solidFill>
                  <a:schemeClr val="tx1"/>
                </a:solidFill>
              </a:rPr>
              <a:t>Bundesländer</a:t>
            </a:r>
            <a:r>
              <a:rPr lang="en-GB" altLang="de-DE" sz="2000" dirty="0">
                <a:solidFill>
                  <a:schemeClr val="tx1"/>
                </a:solidFill>
              </a:rPr>
              <a:t> und </a:t>
            </a:r>
            <a:r>
              <a:rPr lang="en-GB" altLang="de-DE" sz="2000" dirty="0" err="1">
                <a:solidFill>
                  <a:schemeClr val="tx1"/>
                </a:solidFill>
              </a:rPr>
              <a:t>VerbraucherService</a:t>
            </a:r>
            <a:r>
              <a:rPr lang="en-GB" altLang="de-DE" sz="2000" dirty="0">
                <a:solidFill>
                  <a:schemeClr val="tx1"/>
                </a:solidFill>
              </a:rPr>
              <a:t> Bayern</a:t>
            </a:r>
          </a:p>
        </p:txBody>
      </p:sp>
      <p:pic>
        <p:nvPicPr>
          <p:cNvPr id="12292" name="Grafik 1"/>
          <p:cNvPicPr>
            <a:picLocks noChangeAspect="1"/>
          </p:cNvPicPr>
          <p:nvPr/>
        </p:nvPicPr>
        <p:blipFill>
          <a:blip r:embed="rId3">
            <a:extLst>
              <a:ext uri="{28A0092B-C50C-407E-A947-70E740481C1C}">
                <a14:useLocalDpi xmlns:a14="http://schemas.microsoft.com/office/drawing/2010/main" val="0"/>
              </a:ext>
            </a:extLst>
          </a:blip>
          <a:srcRect l="17802" t="21465" r="21185" b="21027"/>
          <a:stretch>
            <a:fillRect/>
          </a:stretch>
        </p:blipFill>
        <p:spPr bwMode="auto">
          <a:xfrm>
            <a:off x="431800" y="1497013"/>
            <a:ext cx="297021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3802379" y="5097781"/>
            <a:ext cx="930063" cy="230832"/>
          </a:xfrm>
          <a:prstGeom prst="rect">
            <a:avLst/>
          </a:prstGeom>
        </p:spPr>
        <p:txBody>
          <a:bodyPr wrap="none">
            <a:spAutoFit/>
          </a:bodyPr>
          <a:lstStyle/>
          <a:p>
            <a:pPr>
              <a:spcBef>
                <a:spcPts val="1200"/>
              </a:spcBef>
            </a:pPr>
            <a:r>
              <a:rPr lang="de-DE" altLang="de-DE" sz="900" b="1" dirty="0">
                <a:latin typeface="Arial" charset="0"/>
                <a:ea typeface="Arial" charset="0"/>
                <a:cs typeface="Arial" charset="0"/>
              </a:rPr>
              <a:t>© </a:t>
            </a:r>
            <a:r>
              <a:rPr lang="de-DE" altLang="de-DE" sz="900" dirty="0" err="1">
                <a:latin typeface="Arial" charset="0"/>
                <a:ea typeface="Arial" charset="0"/>
                <a:cs typeface="Arial" charset="0"/>
              </a:rPr>
              <a:t>e</a:t>
            </a:r>
            <a:r>
              <a:rPr lang="de-DE" altLang="de-DE" sz="900" dirty="0">
                <a:latin typeface="Arial" charset="0"/>
                <a:ea typeface="Arial" charset="0"/>
                <a:cs typeface="Arial" charset="0"/>
              </a:rPr>
              <a:t>-team/</a:t>
            </a:r>
            <a:r>
              <a:rPr lang="de-DE" altLang="de-DE" sz="900" dirty="0" err="1">
                <a:latin typeface="Arial" charset="0"/>
                <a:ea typeface="Arial" charset="0"/>
                <a:cs typeface="Arial" charset="0"/>
              </a:rPr>
              <a:t>vzbv</a:t>
            </a:r>
            <a:endParaRPr lang="de-DE" altLang="de-DE" sz="900" dirty="0">
              <a:latin typeface="Arial" charset="0"/>
              <a:ea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en-GB" dirty="0">
                <a:solidFill>
                  <a:schemeClr val="tx1"/>
                </a:solidFill>
              </a:rPr>
              <a:t>Unser </a:t>
            </a:r>
            <a:r>
              <a:rPr lang="en-GB" dirty="0" err="1">
                <a:solidFill>
                  <a:schemeClr val="tx1"/>
                </a:solidFill>
              </a:rPr>
              <a:t>Netzwerk</a:t>
            </a:r>
            <a:endParaRPr lang="de-DE" dirty="0">
              <a:solidFill>
                <a:schemeClr val="tx1"/>
              </a:solidFill>
            </a:endParaRPr>
          </a:p>
        </p:txBody>
      </p:sp>
      <p:sp>
        <p:nvSpPr>
          <p:cNvPr id="7" name="Textplatzhalter 5"/>
          <p:cNvSpPr>
            <a:spLocks noGrp="1"/>
          </p:cNvSpPr>
          <p:nvPr>
            <p:ph type="body" sz="quarter" idx="13"/>
          </p:nvPr>
        </p:nvSpPr>
        <p:spPr bwMode="auto">
          <a:xfrm>
            <a:off x="3802379" y="2735580"/>
            <a:ext cx="3986007" cy="32203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rIns="91440" bIns="45720" numCol="1" anchor="t" compatLnSpc="1">
            <a:prstTxWarp prst="textNoShape">
              <a:avLst/>
            </a:prstTxWarp>
          </a:bodyPr>
          <a:lstStyle/>
          <a:p>
            <a:pPr>
              <a:lnSpc>
                <a:spcPts val="2600"/>
              </a:lnSpc>
              <a:defRPr/>
            </a:pPr>
            <a:r>
              <a:rPr lang="en-GB" altLang="de-DE" sz="2000" dirty="0" err="1">
                <a:solidFill>
                  <a:schemeClr val="tx1"/>
                </a:solidFill>
              </a:rPr>
              <a:t>bundesweit</a:t>
            </a:r>
            <a:r>
              <a:rPr lang="en-GB" altLang="de-DE" sz="2000" dirty="0">
                <a:solidFill>
                  <a:schemeClr val="tx1"/>
                </a:solidFill>
              </a:rPr>
              <a:t> </a:t>
            </a:r>
            <a:br>
              <a:rPr lang="en-GB" altLang="de-DE" sz="2000" dirty="0">
                <a:solidFill>
                  <a:schemeClr val="tx1"/>
                </a:solidFill>
              </a:rPr>
            </a:br>
            <a:endParaRPr lang="en-GB" altLang="de-DE" sz="2000" dirty="0">
              <a:solidFill>
                <a:schemeClr val="tx1"/>
              </a:solidFill>
            </a:endParaRPr>
          </a:p>
          <a:p>
            <a:pPr marL="230400" indent="-230400">
              <a:lnSpc>
                <a:spcPts val="2600"/>
              </a:lnSpc>
              <a:spcBef>
                <a:spcPts val="350"/>
              </a:spcBef>
              <a:spcAft>
                <a:spcPts val="700"/>
              </a:spcAft>
              <a:buClr>
                <a:srgbClr val="FABB00"/>
              </a:buClr>
              <a:buFont typeface="Arial" panose="020B0604020202020204" pitchFamily="34" charset="0"/>
              <a:buChar char="•"/>
              <a:defRPr/>
            </a:pPr>
            <a:r>
              <a:rPr lang="en-GB" altLang="de-DE" sz="2000" dirty="0" err="1">
                <a:solidFill>
                  <a:schemeClr val="tx1"/>
                </a:solidFill>
              </a:rPr>
              <a:t>mehr</a:t>
            </a:r>
            <a:r>
              <a:rPr lang="en-GB" altLang="de-DE" sz="2000" dirty="0">
                <a:solidFill>
                  <a:schemeClr val="tx1"/>
                </a:solidFill>
              </a:rPr>
              <a:t> </a:t>
            </a:r>
            <a:r>
              <a:rPr lang="en-GB" altLang="de-DE" sz="2000" dirty="0" err="1">
                <a:solidFill>
                  <a:schemeClr val="tx1"/>
                </a:solidFill>
              </a:rPr>
              <a:t>als</a:t>
            </a:r>
            <a:r>
              <a:rPr lang="en-GB" altLang="de-DE" sz="2000" dirty="0">
                <a:solidFill>
                  <a:schemeClr val="tx1"/>
                </a:solidFill>
              </a:rPr>
              <a:t> 900 </a:t>
            </a:r>
            <a:r>
              <a:rPr lang="en-GB" altLang="de-DE" sz="2000" dirty="0" err="1">
                <a:solidFill>
                  <a:schemeClr val="tx1"/>
                </a:solidFill>
              </a:rPr>
              <a:t>Beratungseinrichtungen</a:t>
            </a:r>
            <a:endParaRPr lang="en-GB" altLang="de-DE" sz="2000" dirty="0">
              <a:solidFill>
                <a:schemeClr val="tx1"/>
              </a:solidFill>
            </a:endParaRPr>
          </a:p>
          <a:p>
            <a:pPr marL="230400" indent="-230400">
              <a:lnSpc>
                <a:spcPts val="2600"/>
              </a:lnSpc>
              <a:spcBef>
                <a:spcPts val="350"/>
              </a:spcBef>
              <a:spcAft>
                <a:spcPts val="700"/>
              </a:spcAft>
              <a:buClr>
                <a:srgbClr val="FABB00"/>
              </a:buClr>
              <a:buFont typeface="Arial" panose="020B0604020202020204" pitchFamily="34" charset="0"/>
              <a:buChar char="•"/>
              <a:defRPr/>
            </a:pPr>
            <a:r>
              <a:rPr lang="en-GB" altLang="de-DE" sz="2000" dirty="0" err="1">
                <a:solidFill>
                  <a:schemeClr val="tx1"/>
                </a:solidFill>
              </a:rPr>
              <a:t>rund</a:t>
            </a:r>
            <a:r>
              <a:rPr lang="en-GB" altLang="de-DE" sz="2000" dirty="0">
                <a:solidFill>
                  <a:schemeClr val="tx1"/>
                </a:solidFill>
              </a:rPr>
              <a:t> 800 </a:t>
            </a:r>
            <a:r>
              <a:rPr lang="en-GB" altLang="de-DE" sz="2000" dirty="0" err="1">
                <a:solidFill>
                  <a:schemeClr val="tx1"/>
                </a:solidFill>
              </a:rPr>
              <a:t>Energieberater:innen</a:t>
            </a:r>
            <a:endParaRPr lang="en-GB" altLang="de-DE" sz="2000" dirty="0">
              <a:solidFill>
                <a:schemeClr val="tx1"/>
              </a:solidFill>
            </a:endParaRPr>
          </a:p>
        </p:txBody>
      </p:sp>
      <p:pic>
        <p:nvPicPr>
          <p:cNvPr id="14340" name="Grafik 2"/>
          <p:cNvPicPr>
            <a:picLocks noChangeAspect="1"/>
          </p:cNvPicPr>
          <p:nvPr/>
        </p:nvPicPr>
        <p:blipFill>
          <a:blip r:embed="rId3">
            <a:extLst>
              <a:ext uri="{28A0092B-C50C-407E-A947-70E740481C1C}">
                <a14:useLocalDpi xmlns:a14="http://schemas.microsoft.com/office/drawing/2010/main" val="0"/>
              </a:ext>
            </a:extLst>
          </a:blip>
          <a:srcRect l="18732" t="21053" r="20470" b="20526"/>
          <a:stretch>
            <a:fillRect/>
          </a:stretch>
        </p:blipFill>
        <p:spPr bwMode="auto">
          <a:xfrm>
            <a:off x="431800" y="1773238"/>
            <a:ext cx="29130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3802379" y="5105401"/>
            <a:ext cx="930063" cy="230832"/>
          </a:xfrm>
          <a:prstGeom prst="rect">
            <a:avLst/>
          </a:prstGeom>
        </p:spPr>
        <p:txBody>
          <a:bodyPr wrap="none">
            <a:spAutoFit/>
          </a:bodyPr>
          <a:lstStyle/>
          <a:p>
            <a:pPr>
              <a:spcBef>
                <a:spcPts val="1200"/>
              </a:spcBef>
            </a:pPr>
            <a:r>
              <a:rPr lang="de-DE" altLang="de-DE" sz="900" b="1" dirty="0">
                <a:latin typeface="Arial" charset="0"/>
                <a:ea typeface="Arial" charset="0"/>
                <a:cs typeface="Arial" charset="0"/>
              </a:rPr>
              <a:t>© </a:t>
            </a:r>
            <a:r>
              <a:rPr lang="de-DE" altLang="de-DE" sz="900" dirty="0" err="1">
                <a:latin typeface="Arial" charset="0"/>
                <a:ea typeface="Arial" charset="0"/>
                <a:cs typeface="Arial" charset="0"/>
              </a:rPr>
              <a:t>e</a:t>
            </a:r>
            <a:r>
              <a:rPr lang="de-DE" altLang="de-DE" sz="900" dirty="0">
                <a:latin typeface="Arial" charset="0"/>
                <a:ea typeface="Arial" charset="0"/>
                <a:cs typeface="Arial" charset="0"/>
              </a:rPr>
              <a:t>-team/</a:t>
            </a:r>
            <a:r>
              <a:rPr lang="de-DE" altLang="de-DE" sz="900" dirty="0" err="1">
                <a:latin typeface="Arial" charset="0"/>
                <a:ea typeface="Arial" charset="0"/>
                <a:cs typeface="Arial" charset="0"/>
              </a:rPr>
              <a:t>vzbv</a:t>
            </a:r>
            <a:endParaRPr lang="de-DE" altLang="de-DE" sz="900" dirty="0">
              <a:latin typeface="Arial" charset="0"/>
              <a:ea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en-GB" dirty="0">
                <a:solidFill>
                  <a:schemeClr val="tx1"/>
                </a:solidFill>
              </a:rPr>
              <a:t>Unser </a:t>
            </a:r>
            <a:r>
              <a:rPr lang="en-GB" dirty="0" err="1">
                <a:solidFill>
                  <a:schemeClr val="tx1"/>
                </a:solidFill>
              </a:rPr>
              <a:t>Netzwerk</a:t>
            </a:r>
            <a:endParaRPr lang="de-DE" dirty="0">
              <a:solidFill>
                <a:schemeClr val="tx1"/>
              </a:solidFill>
            </a:endParaRPr>
          </a:p>
        </p:txBody>
      </p:sp>
      <p:sp>
        <p:nvSpPr>
          <p:cNvPr id="6" name="Textplatzhalter 5"/>
          <p:cNvSpPr>
            <a:spLocks noGrp="1"/>
          </p:cNvSpPr>
          <p:nvPr>
            <p:ph type="body" sz="quarter" idx="13"/>
          </p:nvPr>
        </p:nvSpPr>
        <p:spPr>
          <a:xfrm>
            <a:off x="3802379" y="2735580"/>
            <a:ext cx="3833607" cy="3220377"/>
          </a:xfrm>
          <a:prstGeom prst="rect">
            <a:avLst/>
          </a:prstGeom>
        </p:spPr>
        <p:txBody>
          <a:bodyPr anchor="t"/>
          <a:lstStyle/>
          <a:p>
            <a:pPr>
              <a:lnSpc>
                <a:spcPts val="2600"/>
              </a:lnSpc>
              <a:defRPr/>
            </a:pPr>
            <a:r>
              <a:rPr lang="en-GB" sz="2000" dirty="0" err="1">
                <a:solidFill>
                  <a:schemeClr val="tx1"/>
                </a:solidFill>
              </a:rPr>
              <a:t>Etwa</a:t>
            </a:r>
            <a:r>
              <a:rPr lang="en-GB" sz="2000" dirty="0">
                <a:solidFill>
                  <a:schemeClr val="tx1"/>
                </a:solidFill>
              </a:rPr>
              <a:t> 500 </a:t>
            </a:r>
            <a:r>
              <a:rPr lang="en-GB" sz="2000" dirty="0" err="1">
                <a:solidFill>
                  <a:schemeClr val="tx1"/>
                </a:solidFill>
              </a:rPr>
              <a:t>Kooperationen</a:t>
            </a:r>
            <a:r>
              <a:rPr lang="en-GB" sz="2000" dirty="0">
                <a:solidFill>
                  <a:schemeClr val="tx1"/>
                </a:solidFill>
              </a:rPr>
              <a:t> </a:t>
            </a:r>
            <a:br>
              <a:rPr lang="en-GB" sz="2000" dirty="0">
                <a:solidFill>
                  <a:schemeClr val="tx1"/>
                </a:solidFill>
              </a:rPr>
            </a:br>
            <a:r>
              <a:rPr lang="en-GB" sz="2000" dirty="0" err="1">
                <a:solidFill>
                  <a:schemeClr val="tx1"/>
                </a:solidFill>
              </a:rPr>
              <a:t>mit</a:t>
            </a:r>
            <a:r>
              <a:rPr lang="en-GB" sz="2000" dirty="0">
                <a:solidFill>
                  <a:schemeClr val="tx1"/>
                </a:solidFill>
              </a:rPr>
              <a:t> </a:t>
            </a:r>
            <a:r>
              <a:rPr lang="en-GB" sz="2000" dirty="0" err="1">
                <a:solidFill>
                  <a:schemeClr val="tx1"/>
                </a:solidFill>
              </a:rPr>
              <a:t>Kommunen</a:t>
            </a:r>
            <a:r>
              <a:rPr lang="en-GB" sz="2000" dirty="0">
                <a:solidFill>
                  <a:schemeClr val="tx1"/>
                </a:solidFill>
              </a:rPr>
              <a:t>, </a:t>
            </a:r>
            <a:r>
              <a:rPr lang="en-GB" sz="2000" dirty="0" err="1">
                <a:solidFill>
                  <a:schemeClr val="tx1"/>
                </a:solidFill>
              </a:rPr>
              <a:t>Landkreisen</a:t>
            </a:r>
            <a:r>
              <a:rPr lang="en-GB" sz="2000" dirty="0">
                <a:solidFill>
                  <a:schemeClr val="tx1"/>
                </a:solidFill>
              </a:rPr>
              <a:t>, </a:t>
            </a:r>
            <a:r>
              <a:rPr lang="en-GB" sz="2000" dirty="0" err="1">
                <a:solidFill>
                  <a:schemeClr val="tx1"/>
                </a:solidFill>
              </a:rPr>
              <a:t>Energieagenturen</a:t>
            </a:r>
            <a:r>
              <a:rPr lang="en-GB" sz="2000" dirty="0">
                <a:solidFill>
                  <a:schemeClr val="tx1"/>
                </a:solidFill>
              </a:rPr>
              <a:t> </a:t>
            </a:r>
            <a:r>
              <a:rPr lang="en-GB" sz="2000" dirty="0" err="1">
                <a:solidFill>
                  <a:schemeClr val="tx1"/>
                </a:solidFill>
              </a:rPr>
              <a:t>u.v.m</a:t>
            </a:r>
            <a:r>
              <a:rPr lang="en-GB" sz="2000" dirty="0">
                <a:solidFill>
                  <a:schemeClr val="tx1"/>
                </a:solidFill>
              </a:rPr>
              <a:t>.</a:t>
            </a:r>
          </a:p>
        </p:txBody>
      </p:sp>
      <p:pic>
        <p:nvPicPr>
          <p:cNvPr id="16388" name="Grafik 1"/>
          <p:cNvPicPr>
            <a:picLocks noChangeAspect="1"/>
          </p:cNvPicPr>
          <p:nvPr/>
        </p:nvPicPr>
        <p:blipFill>
          <a:blip r:embed="rId3">
            <a:extLst>
              <a:ext uri="{28A0092B-C50C-407E-A947-70E740481C1C}">
                <a14:useLocalDpi xmlns:a14="http://schemas.microsoft.com/office/drawing/2010/main" val="0"/>
              </a:ext>
            </a:extLst>
          </a:blip>
          <a:srcRect l="18515" t="21460" r="20798" b="20969"/>
          <a:stretch>
            <a:fillRect/>
          </a:stretch>
        </p:blipFill>
        <p:spPr bwMode="auto">
          <a:xfrm>
            <a:off x="550863" y="1455738"/>
            <a:ext cx="29511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3802379" y="5097781"/>
            <a:ext cx="930063" cy="230832"/>
          </a:xfrm>
          <a:prstGeom prst="rect">
            <a:avLst/>
          </a:prstGeom>
        </p:spPr>
        <p:txBody>
          <a:bodyPr wrap="none">
            <a:spAutoFit/>
          </a:bodyPr>
          <a:lstStyle/>
          <a:p>
            <a:pPr>
              <a:spcBef>
                <a:spcPts val="1200"/>
              </a:spcBef>
            </a:pPr>
            <a:r>
              <a:rPr lang="de-DE" altLang="de-DE" sz="900" b="1" dirty="0">
                <a:latin typeface="Arial" charset="0"/>
                <a:ea typeface="Arial" charset="0"/>
                <a:cs typeface="Arial" charset="0"/>
              </a:rPr>
              <a:t>© </a:t>
            </a:r>
            <a:r>
              <a:rPr lang="de-DE" altLang="de-DE" sz="900" dirty="0" err="1">
                <a:latin typeface="Arial" charset="0"/>
                <a:ea typeface="Arial" charset="0"/>
                <a:cs typeface="Arial" charset="0"/>
              </a:rPr>
              <a:t>e</a:t>
            </a:r>
            <a:r>
              <a:rPr lang="de-DE" altLang="de-DE" sz="900" dirty="0">
                <a:latin typeface="Arial" charset="0"/>
                <a:ea typeface="Arial" charset="0"/>
                <a:cs typeface="Arial" charset="0"/>
              </a:rPr>
              <a:t>-team/</a:t>
            </a:r>
            <a:r>
              <a:rPr lang="de-DE" altLang="de-DE" sz="900" dirty="0" err="1">
                <a:latin typeface="Arial" charset="0"/>
                <a:ea typeface="Arial" charset="0"/>
                <a:cs typeface="Arial" charset="0"/>
              </a:rPr>
              <a:t>vzbv</a:t>
            </a:r>
            <a:endParaRPr lang="de-DE" altLang="de-DE" sz="900" dirty="0">
              <a:latin typeface="Arial" charset="0"/>
              <a:ea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prstGeom prst="rect">
            <a:avLst/>
          </a:prstGeom>
        </p:spPr>
        <p:txBody>
          <a:bodyPr/>
          <a:lstStyle/>
          <a:p>
            <a:pPr>
              <a:defRPr/>
            </a:pPr>
            <a:r>
              <a:rPr lang="de-DE" dirty="0">
                <a:solidFill>
                  <a:schemeClr val="tx1"/>
                </a:solidFill>
              </a:rPr>
              <a:t>Gute Beratung hat viele Formate</a:t>
            </a:r>
          </a:p>
        </p:txBody>
      </p:sp>
      <p:grpSp>
        <p:nvGrpSpPr>
          <p:cNvPr id="2" name="Gruppieren 1"/>
          <p:cNvGrpSpPr/>
          <p:nvPr/>
        </p:nvGrpSpPr>
        <p:grpSpPr>
          <a:xfrm>
            <a:off x="363220" y="4002258"/>
            <a:ext cx="2587943" cy="1948316"/>
            <a:chOff x="363220" y="1898650"/>
            <a:chExt cx="2587943" cy="1948316"/>
          </a:xfrm>
        </p:grpSpPr>
        <p:pic>
          <p:nvPicPr>
            <p:cNvPr id="18435" name="Grafik 6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800" y="1898650"/>
              <a:ext cx="2519363"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p:nvSpPr>
          <p:spPr>
            <a:xfrm>
              <a:off x="363220" y="3616134"/>
              <a:ext cx="2463800" cy="230832"/>
            </a:xfrm>
            <a:prstGeom prst="rect">
              <a:avLst/>
            </a:prstGeom>
          </p:spPr>
          <p:txBody>
            <a:bodyPr wrap="square">
              <a:spAutoFit/>
            </a:bodyPr>
            <a:lstStyle/>
            <a:p>
              <a:pPr>
                <a:spcBef>
                  <a:spcPts val="1200"/>
                </a:spcBef>
              </a:pPr>
              <a:r>
                <a:rPr lang="de-DE" altLang="de-DE" sz="900" b="1" dirty="0">
                  <a:latin typeface="Arial" charset="0"/>
                  <a:ea typeface="Arial" charset="0"/>
                  <a:cs typeface="Arial" charset="0"/>
                </a:rPr>
                <a:t>© </a:t>
              </a:r>
              <a:r>
                <a:rPr lang="de-DE" altLang="de-DE" sz="900" dirty="0">
                  <a:latin typeface="Arial" charset="0"/>
                  <a:ea typeface="Arial" charset="0"/>
                  <a:cs typeface="Arial" charset="0"/>
                </a:rPr>
                <a:t>g-stockstudio/shutterstock.com</a:t>
              </a:r>
            </a:p>
          </p:txBody>
        </p:sp>
      </p:grpSp>
      <p:grpSp>
        <p:nvGrpSpPr>
          <p:cNvPr id="3" name="Gruppieren 2"/>
          <p:cNvGrpSpPr/>
          <p:nvPr/>
        </p:nvGrpSpPr>
        <p:grpSpPr>
          <a:xfrm>
            <a:off x="3431858" y="4002258"/>
            <a:ext cx="2589530" cy="1958030"/>
            <a:chOff x="3431858" y="1852615"/>
            <a:chExt cx="2589530" cy="1958030"/>
          </a:xfrm>
        </p:grpSpPr>
        <p:pic>
          <p:nvPicPr>
            <p:cNvPr id="18436" name="Grafik 6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1852615"/>
              <a:ext cx="25209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a:xfrm>
              <a:off x="3431858" y="3579813"/>
              <a:ext cx="2463800" cy="230832"/>
            </a:xfrm>
            <a:prstGeom prst="rect">
              <a:avLst/>
            </a:prstGeom>
          </p:spPr>
          <p:txBody>
            <a:bodyPr wrap="square">
              <a:spAutoFit/>
            </a:bodyPr>
            <a:lstStyle/>
            <a:p>
              <a:r>
                <a:rPr lang="de-DE" sz="900" dirty="0"/>
                <a:t>© Dmitry Kalinovsky/caifas/Shutterstock.com </a:t>
              </a:r>
            </a:p>
          </p:txBody>
        </p:sp>
      </p:grpSp>
      <p:grpSp>
        <p:nvGrpSpPr>
          <p:cNvPr id="11" name="Gruppieren 10"/>
          <p:cNvGrpSpPr/>
          <p:nvPr/>
        </p:nvGrpSpPr>
        <p:grpSpPr>
          <a:xfrm>
            <a:off x="363220" y="1665288"/>
            <a:ext cx="5658168" cy="1956444"/>
            <a:chOff x="363220" y="4025900"/>
            <a:chExt cx="5658168" cy="1956444"/>
          </a:xfrm>
        </p:grpSpPr>
        <p:grpSp>
          <p:nvGrpSpPr>
            <p:cNvPr id="4" name="Gruppieren 3"/>
            <p:cNvGrpSpPr/>
            <p:nvPr/>
          </p:nvGrpSpPr>
          <p:grpSpPr>
            <a:xfrm>
              <a:off x="363220" y="4025900"/>
              <a:ext cx="2587943" cy="1953269"/>
              <a:chOff x="363220" y="4030663"/>
              <a:chExt cx="2587943" cy="1953269"/>
            </a:xfrm>
          </p:grpSpPr>
          <p:pic>
            <p:nvPicPr>
              <p:cNvPr id="18438" name="Grafik 6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4030663"/>
                <a:ext cx="2519363"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p:nvSpPr>
            <p:spPr>
              <a:xfrm>
                <a:off x="363220" y="5753100"/>
                <a:ext cx="2463800" cy="230832"/>
              </a:xfrm>
              <a:prstGeom prst="rect">
                <a:avLst/>
              </a:prstGeom>
            </p:spPr>
            <p:txBody>
              <a:bodyPr wrap="square">
                <a:spAutoFit/>
              </a:bodyPr>
              <a:lstStyle/>
              <a:p>
                <a:pPr>
                  <a:spcBef>
                    <a:spcPts val="1200"/>
                  </a:spcBef>
                </a:pPr>
                <a:r>
                  <a:rPr lang="de-DE" altLang="de-DE" sz="900" b="1" dirty="0">
                    <a:latin typeface="Arial" charset="0"/>
                    <a:ea typeface="Arial" charset="0"/>
                    <a:cs typeface="Arial" charset="0"/>
                  </a:rPr>
                  <a:t>© </a:t>
                </a:r>
                <a:r>
                  <a:rPr lang="de-DE" altLang="de-DE" sz="900" dirty="0">
                    <a:latin typeface="Arial" charset="0"/>
                    <a:ea typeface="Arial" charset="0"/>
                    <a:cs typeface="Arial" charset="0"/>
                  </a:rPr>
                  <a:t>Contrastwerkstatt/fotolia.com</a:t>
                </a:r>
              </a:p>
            </p:txBody>
          </p:sp>
        </p:grpSp>
        <p:grpSp>
          <p:nvGrpSpPr>
            <p:cNvPr id="6" name="Gruppieren 5"/>
            <p:cNvGrpSpPr/>
            <p:nvPr/>
          </p:nvGrpSpPr>
          <p:grpSpPr>
            <a:xfrm>
              <a:off x="3431858" y="4025900"/>
              <a:ext cx="2589530" cy="1956444"/>
              <a:chOff x="3431858" y="4025900"/>
              <a:chExt cx="2589530" cy="1956444"/>
            </a:xfrm>
          </p:grpSpPr>
          <p:pic>
            <p:nvPicPr>
              <p:cNvPr id="18437" name="Grafik 6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4025900"/>
                <a:ext cx="25209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p:nvSpPr>
            <p:spPr>
              <a:xfrm>
                <a:off x="3431858" y="5751512"/>
                <a:ext cx="2463800" cy="230832"/>
              </a:xfrm>
              <a:prstGeom prst="rect">
                <a:avLst/>
              </a:prstGeom>
            </p:spPr>
            <p:txBody>
              <a:bodyPr wrap="square">
                <a:spAutoFit/>
              </a:bodyPr>
              <a:lstStyle/>
              <a:p>
                <a:pPr>
                  <a:spcBef>
                    <a:spcPts val="1200"/>
                  </a:spcBef>
                </a:pPr>
                <a:r>
                  <a:rPr lang="de-DE" altLang="de-DE" sz="900" b="1" dirty="0">
                    <a:latin typeface="Arial" charset="0"/>
                    <a:ea typeface="Arial" charset="0"/>
                    <a:cs typeface="Arial" charset="0"/>
                  </a:rPr>
                  <a:t>© </a:t>
                </a:r>
                <a:r>
                  <a:rPr lang="de-DE" altLang="de-DE" sz="900" dirty="0">
                    <a:latin typeface="Arial" charset="0"/>
                    <a:ea typeface="Arial" charset="0"/>
                    <a:cs typeface="Arial" charset="0"/>
                  </a:rPr>
                  <a:t>Antonioguillem/fotolia.com</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l"/>
            <a:r>
              <a:rPr lang="de-DE" dirty="0">
                <a:latin typeface="Arial" panose="020B0604020202020204" pitchFamily="34" charset="0"/>
                <a:cs typeface="Arial" panose="020B0604020202020204" pitchFamily="34" charset="0"/>
              </a:rPr>
              <a:t>Ihr weg zu uns</a:t>
            </a:r>
          </a:p>
        </p:txBody>
      </p:sp>
      <p:sp>
        <p:nvSpPr>
          <p:cNvPr id="7" name="Textplatzhalter 6"/>
          <p:cNvSpPr>
            <a:spLocks noGrp="1"/>
          </p:cNvSpPr>
          <p:nvPr>
            <p:ph type="body" sz="quarter" idx="10"/>
          </p:nvPr>
        </p:nvSpPr>
        <p:spPr/>
        <p:txBody>
          <a:bodyPr/>
          <a:lstStyle/>
          <a:p>
            <a:pPr marL="230400" indent="-230400">
              <a:lnSpc>
                <a:spcPts val="2600"/>
              </a:lnSpc>
              <a:spcBef>
                <a:spcPts val="350"/>
              </a:spcBef>
              <a:spcAft>
                <a:spcPts val="700"/>
              </a:spcAft>
              <a:buFont typeface="Arial" panose="020B0604020202020204" pitchFamily="34" charset="0"/>
              <a:buChar char="•"/>
            </a:pPr>
            <a:endParaRPr lang="de-DE" altLang="de-DE" dirty="0">
              <a:latin typeface="Arial" panose="020B0604020202020204" pitchFamily="34" charset="0"/>
              <a:cs typeface="Arial" panose="020B0604020202020204" pitchFamily="34" charset="0"/>
            </a:endParaRPr>
          </a:p>
          <a:p>
            <a:pPr marL="230400" indent="-230400">
              <a:lnSpc>
                <a:spcPts val="2600"/>
              </a:lnSpc>
              <a:spcBef>
                <a:spcPts val="350"/>
              </a:spcBef>
              <a:spcAft>
                <a:spcPts val="700"/>
              </a:spcAft>
              <a:buFont typeface="Arial" panose="020B0604020202020204" pitchFamily="34" charset="0"/>
              <a:buChar char="•"/>
            </a:pPr>
            <a:r>
              <a:rPr lang="de-DE" altLang="de-DE" dirty="0">
                <a:latin typeface="Arial" panose="020B0604020202020204" pitchFamily="34" charset="0"/>
                <a:cs typeface="Arial" panose="020B0604020202020204" pitchFamily="34" charset="0"/>
              </a:rPr>
              <a:t>Telefonisch kostenfrei über bundesweite Hotline </a:t>
            </a:r>
            <a:br>
              <a:rPr lang="de-DE" altLang="de-DE" dirty="0">
                <a:latin typeface="Arial" panose="020B0604020202020204" pitchFamily="34" charset="0"/>
                <a:cs typeface="Arial" panose="020B0604020202020204" pitchFamily="34" charset="0"/>
              </a:rPr>
            </a:br>
            <a:r>
              <a:rPr lang="de-DE" altLang="de-DE" b="1" dirty="0">
                <a:latin typeface="Arial" panose="020B0604020202020204" pitchFamily="34" charset="0"/>
                <a:cs typeface="Arial" panose="020B0604020202020204" pitchFamily="34" charset="0"/>
              </a:rPr>
              <a:t>0800 – 809 802 400</a:t>
            </a:r>
          </a:p>
          <a:p>
            <a:pPr marL="230400" indent="-230400">
              <a:lnSpc>
                <a:spcPts val="2600"/>
              </a:lnSpc>
              <a:spcBef>
                <a:spcPts val="350"/>
              </a:spcBef>
              <a:spcAft>
                <a:spcPts val="700"/>
              </a:spcAft>
              <a:buFont typeface="Arial" panose="020B0604020202020204" pitchFamily="34" charset="0"/>
              <a:buChar char="•"/>
            </a:pPr>
            <a:r>
              <a:rPr lang="de-DE" altLang="de-DE" dirty="0">
                <a:latin typeface="Arial" panose="020B0604020202020204" pitchFamily="34" charset="0"/>
                <a:cs typeface="Arial" panose="020B0604020202020204" pitchFamily="34" charset="0"/>
              </a:rPr>
              <a:t>Online kostenfrei über </a:t>
            </a:r>
            <a:br>
              <a:rPr lang="de-DE" altLang="de-DE" dirty="0">
                <a:latin typeface="Arial" panose="020B0604020202020204" pitchFamily="34" charset="0"/>
                <a:cs typeface="Arial" panose="020B0604020202020204" pitchFamily="34" charset="0"/>
              </a:rPr>
            </a:br>
            <a:r>
              <a:rPr lang="de-DE" altLang="de-DE" b="1" dirty="0">
                <a:latin typeface="Arial" panose="020B0604020202020204" pitchFamily="34" charset="0"/>
                <a:cs typeface="Arial" panose="020B0604020202020204" pitchFamily="34" charset="0"/>
              </a:rPr>
              <a:t>www.verbraucherzentrale-energieberatung.de</a:t>
            </a:r>
          </a:p>
          <a:p>
            <a:pPr marL="230400" indent="-230400">
              <a:lnSpc>
                <a:spcPts val="2600"/>
              </a:lnSpc>
              <a:spcBef>
                <a:spcPts val="350"/>
              </a:spcBef>
              <a:spcAft>
                <a:spcPts val="700"/>
              </a:spcAft>
              <a:buFont typeface="Arial" panose="020B0604020202020204" pitchFamily="34" charset="0"/>
              <a:buChar char="•"/>
            </a:pPr>
            <a:r>
              <a:rPr lang="de-DE" altLang="de-DE" dirty="0">
                <a:latin typeface="Arial" panose="020B0604020202020204" pitchFamily="34" charset="0"/>
                <a:cs typeface="Arial" panose="020B0604020202020204" pitchFamily="34" charset="0"/>
              </a:rPr>
              <a:t>Persönlich und kostenfrei in einer der rund </a:t>
            </a:r>
            <a:br>
              <a:rPr lang="de-DE" altLang="de-DE" dirty="0">
                <a:latin typeface="Arial" panose="020B0604020202020204" pitchFamily="34" charset="0"/>
                <a:cs typeface="Arial" panose="020B0604020202020204" pitchFamily="34" charset="0"/>
              </a:rPr>
            </a:br>
            <a:r>
              <a:rPr lang="de-DE" altLang="de-DE" dirty="0">
                <a:latin typeface="Arial" panose="020B0604020202020204" pitchFamily="34" charset="0"/>
                <a:cs typeface="Arial" panose="020B0604020202020204" pitchFamily="34" charset="0"/>
              </a:rPr>
              <a:t>900 Beratungseinrichtungen bundesweit </a:t>
            </a:r>
          </a:p>
          <a:p>
            <a:pPr marL="230400" indent="-230400">
              <a:lnSpc>
                <a:spcPts val="2600"/>
              </a:lnSpc>
              <a:spcBef>
                <a:spcPts val="350"/>
              </a:spcBef>
              <a:spcAft>
                <a:spcPts val="700"/>
              </a:spcAft>
              <a:buFont typeface="Arial" panose="020B0604020202020204" pitchFamily="34" charset="0"/>
              <a:buChar char="•"/>
            </a:pPr>
            <a:r>
              <a:rPr lang="de-DE" altLang="de-DE" dirty="0"/>
              <a:t>Per Video kostenfrei und bequem von zu Hause</a:t>
            </a:r>
            <a:endParaRPr lang="de-DE" altLang="de-DE" dirty="0">
              <a:latin typeface="Arial" panose="020B0604020202020204" pitchFamily="34" charset="0"/>
              <a:cs typeface="Arial" panose="020B0604020202020204" pitchFamily="34" charset="0"/>
            </a:endParaRPr>
          </a:p>
          <a:p>
            <a:pPr marL="216000" indent="-216000">
              <a:lnSpc>
                <a:spcPts val="2600"/>
              </a:lnSpc>
              <a:spcBef>
                <a:spcPts val="500"/>
              </a:spcBef>
              <a:spcAft>
                <a:spcPts val="500"/>
              </a:spcAft>
              <a:buFont typeface="Arial" panose="020B0604020202020204" pitchFamily="34" charset="0"/>
              <a:buChar char="•"/>
            </a:pP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28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pPr algn="l"/>
            <a:r>
              <a:rPr lang="de-DE" dirty="0">
                <a:latin typeface="Arial" panose="020B0604020202020204" pitchFamily="34" charset="0"/>
                <a:cs typeface="Arial" panose="020B0604020202020204" pitchFamily="34" charset="0"/>
              </a:rPr>
              <a:t>Ihr weg zu uns</a:t>
            </a:r>
          </a:p>
        </p:txBody>
      </p:sp>
      <p:sp>
        <p:nvSpPr>
          <p:cNvPr id="7" name="Textplatzhalter 6"/>
          <p:cNvSpPr>
            <a:spLocks noGrp="1"/>
          </p:cNvSpPr>
          <p:nvPr>
            <p:ph type="body" sz="quarter" idx="10"/>
          </p:nvPr>
        </p:nvSpPr>
        <p:spPr/>
        <p:txBody>
          <a:bodyPr/>
          <a:lstStyle/>
          <a:p>
            <a:pPr marL="230400" indent="-230400">
              <a:lnSpc>
                <a:spcPts val="2600"/>
              </a:lnSpc>
              <a:spcBef>
                <a:spcPts val="350"/>
              </a:spcBef>
              <a:spcAft>
                <a:spcPts val="700"/>
              </a:spcAft>
            </a:pPr>
            <a:endParaRPr lang="de-DE" altLang="de-DE" dirty="0"/>
          </a:p>
          <a:p>
            <a:pPr marL="230400" indent="-230400">
              <a:lnSpc>
                <a:spcPts val="2600"/>
              </a:lnSpc>
              <a:spcBef>
                <a:spcPts val="350"/>
              </a:spcBef>
              <a:spcAft>
                <a:spcPts val="700"/>
              </a:spcAft>
            </a:pPr>
            <a:r>
              <a:rPr lang="de-DE" altLang="de-DE" dirty="0"/>
              <a:t>Bei Bedarf bei Ihnen zu Hause, max. Kosten 40 €</a:t>
            </a:r>
          </a:p>
          <a:p>
            <a:pPr marL="230400" indent="-230400">
              <a:lnSpc>
                <a:spcPts val="2600"/>
              </a:lnSpc>
              <a:spcBef>
                <a:spcPts val="350"/>
              </a:spcBef>
              <a:spcAft>
                <a:spcPts val="700"/>
              </a:spcAft>
              <a:buFont typeface="Arial" panose="020B0604020202020204" pitchFamily="34" charset="0"/>
              <a:buChar char="•"/>
            </a:pPr>
            <a:r>
              <a:rPr lang="de-DE" altLang="de-DE" dirty="0">
                <a:latin typeface="Arial" panose="020B0604020202020204" pitchFamily="34" charset="0"/>
                <a:cs typeface="Arial" panose="020B0604020202020204" pitchFamily="34" charset="0"/>
              </a:rPr>
              <a:t>Bei zahlreichen Messen und Ausstellungen </a:t>
            </a:r>
          </a:p>
          <a:p>
            <a:pPr marL="230400" indent="-230400">
              <a:lnSpc>
                <a:spcPts val="2600"/>
              </a:lnSpc>
              <a:spcBef>
                <a:spcPts val="350"/>
              </a:spcBef>
              <a:spcAft>
                <a:spcPts val="700"/>
              </a:spcAft>
              <a:buFont typeface="Arial" panose="020B0604020202020204" pitchFamily="34" charset="0"/>
              <a:buChar char="•"/>
            </a:pPr>
            <a:r>
              <a:rPr lang="de-DE" altLang="de-DE" dirty="0">
                <a:latin typeface="Arial" panose="020B0604020202020204" pitchFamily="34" charset="0"/>
                <a:cs typeface="Arial" panose="020B0604020202020204" pitchFamily="34" charset="0"/>
              </a:rPr>
              <a:t>Umfangreiches Angebot an kostenlosen Online-Vorträgen unter </a:t>
            </a:r>
            <a:r>
              <a:rPr lang="de-DE" altLang="de-DE" dirty="0">
                <a:latin typeface="Arial" panose="020B0604020202020204" pitchFamily="34" charset="0"/>
                <a:cs typeface="Arial" panose="020B0604020202020204" pitchFamily="34" charset="0"/>
                <a:hlinkClick r:id="rId3"/>
              </a:rPr>
              <a:t>www.verbraucherzentrale-energieberatung.de/veranstaltungen</a:t>
            </a:r>
            <a:endParaRPr lang="de-DE" altLang="de-DE" dirty="0">
              <a:latin typeface="Arial" panose="020B0604020202020204" pitchFamily="34" charset="0"/>
              <a:cs typeface="Arial" panose="020B0604020202020204" pitchFamily="34" charset="0"/>
            </a:endParaRPr>
          </a:p>
          <a:p>
            <a:pPr marL="216000" indent="-216000">
              <a:lnSpc>
                <a:spcPts val="2600"/>
              </a:lnSpc>
              <a:spcBef>
                <a:spcPts val="500"/>
              </a:spcBef>
              <a:spcAft>
                <a:spcPts val="500"/>
              </a:spcAft>
              <a:buFont typeface="Arial" panose="020B0604020202020204" pitchFamily="34" charset="0"/>
              <a:buChar char="•"/>
            </a:pPr>
            <a:endParaRPr lang="de-DE" alt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958671"/>
      </p:ext>
    </p:extLst>
  </p:cSld>
  <p:clrMapOvr>
    <a:masterClrMapping/>
  </p:clrMapOvr>
</p:sld>
</file>

<file path=ppt/theme/theme1.xml><?xml version="1.0" encoding="utf-8"?>
<a:theme xmlns:a="http://schemas.openxmlformats.org/drawingml/2006/main" name="Praesentation_Vorlage_Dachmarke">
  <a:themeElements>
    <a:clrScheme name="Benutzerdefiniert 1">
      <a:dk1>
        <a:srgbClr val="000000"/>
      </a:dk1>
      <a:lt1>
        <a:srgbClr val="FFFFFF"/>
      </a:lt1>
      <a:dk2>
        <a:srgbClr val="000000"/>
      </a:dk2>
      <a:lt2>
        <a:srgbClr val="C83F3F"/>
      </a:lt2>
      <a:accent1>
        <a:srgbClr val="4B4B4D"/>
      </a:accent1>
      <a:accent2>
        <a:srgbClr val="FABB00"/>
      </a:accent2>
      <a:accent3>
        <a:srgbClr val="B1C800"/>
      </a:accent3>
      <a:accent4>
        <a:srgbClr val="009BDE"/>
      </a:accent4>
      <a:accent5>
        <a:srgbClr val="DB007A"/>
      </a:accent5>
      <a:accent6>
        <a:srgbClr val="5D767B"/>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aesentation_Vorlage_Dachmarke [Kompatibilitätsmodus]" id="{3BEC01EE-BEA0-4F7F-88FF-382B2949FEC8}" vid="{7380EC06-631E-45D3-AC3E-B9DDFBF3E380}"/>
    </a:ext>
  </a:extLst>
</a:theme>
</file>

<file path=ppt/theme/theme2.xml><?xml version="1.0" encoding="utf-8"?>
<a:theme xmlns:a="http://schemas.openxmlformats.org/drawingml/2006/main" name="vzbv-E-Team Innenseiten">
  <a:themeElements>
    <a:clrScheme name="Benutzerdefiniert 1">
      <a:dk1>
        <a:srgbClr val="4B4B4D"/>
      </a:dk1>
      <a:lt1>
        <a:sysClr val="window" lastClr="FFFFFF"/>
      </a:lt1>
      <a:dk2>
        <a:srgbClr val="999999"/>
      </a:dk2>
      <a:lt2>
        <a:srgbClr val="E7E6E6"/>
      </a:lt2>
      <a:accent1>
        <a:srgbClr val="FFC000"/>
      </a:accent1>
      <a:accent2>
        <a:srgbClr val="DC3C3C"/>
      </a:accent2>
      <a:accent3>
        <a:srgbClr val="A5A5A5"/>
      </a:accent3>
      <a:accent4>
        <a:srgbClr val="FFDE00"/>
      </a:accent4>
      <a:accent5>
        <a:srgbClr val="FFDEA3"/>
      </a:accent5>
      <a:accent6>
        <a:srgbClr val="EB8787"/>
      </a:accent6>
      <a:hlink>
        <a:srgbClr val="4B4B4D"/>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tIns="0" bIns="36000" rtlCol="0" anchor="ctr"/>
      <a:lstStyle>
        <a:defPPr algn="l">
          <a:defRPr sz="1400" b="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2000" dirty="0" err="1" smtClean="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021_PP-Master_DM" id="{0B835A7C-BEDD-4A88-96DB-AECF0B9BF26F}" vid="{C2FA2E5A-B147-4494-A2DF-5216C1486E2F}"/>
    </a:ext>
  </a:extLst>
</a:theme>
</file>

<file path=ppt/theme/theme3.xml><?xml version="1.0" encoding="utf-8"?>
<a:theme xmlns:a="http://schemas.openxmlformats.org/drawingml/2006/main" name="vzbv - E-Team -Titel">
  <a:themeElements>
    <a:clrScheme name="Benutzerdefiniert 1">
      <a:dk1>
        <a:srgbClr val="4B4B4D"/>
      </a:dk1>
      <a:lt1>
        <a:sysClr val="window" lastClr="FFFFFF"/>
      </a:lt1>
      <a:dk2>
        <a:srgbClr val="999999"/>
      </a:dk2>
      <a:lt2>
        <a:srgbClr val="E7E6E6"/>
      </a:lt2>
      <a:accent1>
        <a:srgbClr val="FFC000"/>
      </a:accent1>
      <a:accent2>
        <a:srgbClr val="DC3C3C"/>
      </a:accent2>
      <a:accent3>
        <a:srgbClr val="A5A5A5"/>
      </a:accent3>
      <a:accent4>
        <a:srgbClr val="FFDE00"/>
      </a:accent4>
      <a:accent5>
        <a:srgbClr val="FFDEA3"/>
      </a:accent5>
      <a:accent6>
        <a:srgbClr val="EB8787"/>
      </a:accent6>
      <a:hlink>
        <a:srgbClr val="4B4B4D"/>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tIns="0" bIns="36000" rtlCol="0" anchor="ctr"/>
      <a:lstStyle>
        <a:defPPr algn="l">
          <a:defRPr sz="1400" b="0" dirty="0" smtClean="0">
            <a:solidFill>
              <a:schemeClr val="tx1"/>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2000" dirty="0" err="1" smtClean="0">
            <a:solidFill>
              <a:schemeClr val="tx1"/>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021_PP-Master_DM" id="{0B835A7C-BEDD-4A88-96DB-AECF0B9BF26F}" vid="{C2FA2E5A-B147-4494-A2DF-5216C1486E2F}"/>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Praesentation_Vorlage_Dachmarke_Energieberatung</Template>
  <TotalTime>0</TotalTime>
  <Words>881</Words>
  <Application>Microsoft Office PowerPoint</Application>
  <PresentationFormat>Bildschirmpräsentation (4:3)</PresentationFormat>
  <Paragraphs>101</Paragraphs>
  <Slides>18</Slides>
  <Notes>17</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18</vt:i4>
      </vt:variant>
    </vt:vector>
  </HeadingPairs>
  <TitlesOfParts>
    <vt:vector size="27" baseType="lpstr">
      <vt:lpstr>Arial</vt:lpstr>
      <vt:lpstr>Arial Black</vt:lpstr>
      <vt:lpstr>Calibri</vt:lpstr>
      <vt:lpstr>Symbol</vt:lpstr>
      <vt:lpstr>Times New Roman</vt:lpstr>
      <vt:lpstr>VZ Meta LF</vt:lpstr>
      <vt:lpstr>Praesentation_Vorlage_Dachmarke</vt:lpstr>
      <vt:lpstr>vzbv-E-Team Innenseiten</vt:lpstr>
      <vt:lpstr>vzbv - E-Team -Titel</vt:lpstr>
      <vt:lpstr>PowerPoint-Präsentation</vt:lpstr>
      <vt:lpstr>Wer sind wir?</vt:lpstr>
      <vt:lpstr>Unsere Ziele</vt:lpstr>
      <vt:lpstr>Unser Netzwerk</vt:lpstr>
      <vt:lpstr>Unser Netzwerk</vt:lpstr>
      <vt:lpstr>Unser Netzwerk</vt:lpstr>
      <vt:lpstr>Gute Beratung hat viele Formate</vt:lpstr>
      <vt:lpstr>Ihr weg zu uns</vt:lpstr>
      <vt:lpstr>Ihr weg zu uns</vt:lpstr>
      <vt:lpstr>beratungsthemen</vt:lpstr>
      <vt:lpstr>beratungsthemen</vt:lpstr>
      <vt:lpstr>Das gewisse etwas</vt:lpstr>
      <vt:lpstr>FEEDBACK</vt:lpstr>
      <vt:lpstr>Effekte</vt:lpstr>
      <vt:lpstr>effekte</vt:lpstr>
      <vt:lpstr>Vielen Dank für Ihre Aufmerksamkeit!</vt:lpstr>
      <vt:lpstr>Bildquellen</vt:lpstr>
      <vt:lpstr>PowerPoint-Präsentation</vt:lpstr>
    </vt:vector>
  </TitlesOfParts>
  <Manager/>
  <Company>vzbv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Gesemann, Svenja (vzbv)</dc:creator>
  <cp:keywords/>
  <dc:description/>
  <cp:lastModifiedBy>Jolanta Zamirska-Drees</cp:lastModifiedBy>
  <cp:revision>284</cp:revision>
  <cp:lastPrinted>2021-06-28T08:50:48Z</cp:lastPrinted>
  <dcterms:created xsi:type="dcterms:W3CDTF">2015-01-30T12:44:27Z</dcterms:created>
  <dcterms:modified xsi:type="dcterms:W3CDTF">2024-11-13T13:32:34Z</dcterms:modified>
  <cp:category/>
</cp:coreProperties>
</file>