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419" r:id="rId5"/>
    <p:sldId id="1011" r:id="rId6"/>
    <p:sldId id="945" r:id="rId7"/>
    <p:sldId id="973" r:id="rId8"/>
    <p:sldId id="1023" r:id="rId9"/>
    <p:sldId id="920" r:id="rId10"/>
    <p:sldId id="1447" r:id="rId11"/>
    <p:sldId id="1007" r:id="rId12"/>
    <p:sldId id="1436" r:id="rId13"/>
    <p:sldId id="1429" r:id="rId14"/>
    <p:sldId id="1427" r:id="rId15"/>
    <p:sldId id="1460" r:id="rId16"/>
    <p:sldId id="1000" r:id="rId17"/>
    <p:sldId id="970" r:id="rId18"/>
    <p:sldId id="928" r:id="rId19"/>
    <p:sldId id="983" r:id="rId20"/>
    <p:sldId id="1446" r:id="rId21"/>
    <p:sldId id="412" r:id="rId22"/>
    <p:sldId id="1423" r:id="rId23"/>
    <p:sldId id="1450" r:id="rId24"/>
  </p:sldIdLst>
  <p:sldSz cx="12192000" cy="6858000"/>
  <p:notesSz cx="6889750" cy="100187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276095F-7C92-408D-9B69-B163C905449A}">
          <p14:sldIdLst>
            <p14:sldId id="419"/>
            <p14:sldId id="1011"/>
            <p14:sldId id="945"/>
            <p14:sldId id="973"/>
            <p14:sldId id="1023"/>
            <p14:sldId id="920"/>
            <p14:sldId id="1447"/>
            <p14:sldId id="1007"/>
            <p14:sldId id="1436"/>
          </p14:sldIdLst>
        </p14:section>
        <p14:section name="BEG EM" id="{89E2BE41-AC68-4BBB-B4AF-3A2CAFE956B9}">
          <p14:sldIdLst>
            <p14:sldId id="1429"/>
            <p14:sldId id="1427"/>
          </p14:sldIdLst>
        </p14:section>
        <p14:section name="Heizungsförderung" id="{8F9DDE20-0CFD-4129-A234-265E8436761A}">
          <p14:sldIdLst>
            <p14:sldId id="1460"/>
            <p14:sldId id="1000"/>
            <p14:sldId id="970"/>
          </p14:sldIdLst>
        </p14:section>
        <p14:section name="Komplettsanierung" id="{E1EFC6DC-A69F-4433-9DD9-05B0317C60FC}">
          <p14:sldIdLst>
            <p14:sldId id="928"/>
          </p14:sldIdLst>
        </p14:section>
        <p14:section name="PV" id="{BBB42D45-032A-4D0D-BD7D-F03F4178C8A8}">
          <p14:sldIdLst>
            <p14:sldId id="983"/>
            <p14:sldId id="1446"/>
            <p14:sldId id="412"/>
            <p14:sldId id="1423"/>
            <p14:sldId id="1450"/>
          </p14:sldIdLst>
        </p14:section>
      </p14:sectionLst>
    </p:ext>
    <p:ext uri="{EFAFB233-063F-42B5-8137-9DF3F51BA10A}">
      <p15:sldGuideLst xmlns:p15="http://schemas.microsoft.com/office/powerpoint/2012/main">
        <p15:guide id="1" orient="horz" pos="1570" userDrawn="1">
          <p15:clr>
            <a:srgbClr val="A4A3A4"/>
          </p15:clr>
        </p15:guide>
        <p15:guide id="2" pos="65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314031-D593-98DD-2CC7-F3ED72BDBFD5}" name="Erica Löfman | Kompaktmedien" initials="EL" userId="S::eloefman@kompaktmedien.de::038b4fb9-f97d-4662-b062-36b2a07be523" providerId="AD"/>
  <p188:author id="{082AD5B5-423B-AD4C-5794-230F81919BC7}" name="Yalcin, Cigdem" initials="CY" userId="S::Cigdem.Yalcin@lea-hessen.de::33704d18-06dc-4834-b887-ca4306544a20" providerId="AD"/>
  <p188:author id="{95953AE8-E30D-6EDF-5F6C-9E38FBB2731A}" name="Laemmer, Markus" initials="ML" userId="S::Markus.Laemmer@lea-hessen.de::0cf2b697-b81c-412a-bb5a-33203d4749f3" providerId="AD"/>
  <p188:author id="{7D4248ED-E472-636E-2CB9-3A3F8185D9E8}" name="Erica Löfman | Kompaktmedien" initials="EL|K" userId="S::erica.loefman@kompaktmedien.de::038b4fb9-f97d-4662-b062-36b2a07be52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nja" initials="T" lastIdx="8" clrIdx="0">
    <p:extLst>
      <p:ext uri="{19B8F6BF-5375-455C-9EA6-DF929625EA0E}">
        <p15:presenceInfo xmlns:p15="http://schemas.microsoft.com/office/powerpoint/2012/main" userId="S::scharnhoop@hessen-agentur.de::5bf1ed94-fa33-4b78-89e3-c61d610ddf74" providerId="AD"/>
      </p:ext>
    </p:extLst>
  </p:cmAuthor>
  <p:cmAuthor id="2" name="Valerie" initials="V" lastIdx="10" clrIdx="1">
    <p:extLst>
      <p:ext uri="{19B8F6BF-5375-455C-9EA6-DF929625EA0E}">
        <p15:presenceInfo xmlns:p15="http://schemas.microsoft.com/office/powerpoint/2012/main" userId="S::Apell@hessen-agentur.de::d847668f-f368-44a3-89d9-9cde5f689d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D130"/>
    <a:srgbClr val="E1EFFF"/>
    <a:srgbClr val="004996"/>
    <a:srgbClr val="004696"/>
    <a:srgbClr val="DC2D32"/>
    <a:srgbClr val="FF990D"/>
    <a:srgbClr val="68509C"/>
    <a:srgbClr val="66C2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0" autoAdjust="0"/>
    <p:restoredTop sz="74452" autoAdjust="0"/>
  </p:normalViewPr>
  <p:slideViewPr>
    <p:cSldViewPr showGuides="1">
      <p:cViewPr varScale="1">
        <p:scale>
          <a:sx n="83" d="100"/>
          <a:sy n="83" d="100"/>
        </p:scale>
        <p:origin x="1716" y="84"/>
      </p:cViewPr>
      <p:guideLst>
        <p:guide orient="horz" pos="1570"/>
        <p:guide pos="6516"/>
      </p:guideLst>
    </p:cSldViewPr>
  </p:slideViewPr>
  <p:outlineViewPr>
    <p:cViewPr>
      <p:scale>
        <a:sx n="33" d="100"/>
        <a:sy n="33" d="100"/>
      </p:scale>
      <p:origin x="0" y="-732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19" d="100"/>
          <a:sy n="119" d="100"/>
        </p:scale>
        <p:origin x="426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201012D-9FD6-493E-9DA6-D30C60E4FD57}"/>
              </a:ext>
            </a:extLst>
          </p:cNvPr>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2C65D6CC-4EAE-E069-0CE2-1794EF4DE4FF}"/>
              </a:ext>
            </a:extLst>
          </p:cNvPr>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593E6E01-998C-C748-B78C-9A6A2EBF54F1}" type="datetimeFigureOut">
              <a:rPr lang="de-DE" smtClean="0"/>
              <a:t>07.11.2024</a:t>
            </a:fld>
            <a:endParaRPr lang="de-DE"/>
          </a:p>
        </p:txBody>
      </p:sp>
      <p:sp>
        <p:nvSpPr>
          <p:cNvPr id="4" name="Fußzeilenplatzhalter 3">
            <a:extLst>
              <a:ext uri="{FF2B5EF4-FFF2-40B4-BE49-F238E27FC236}">
                <a16:creationId xmlns:a16="http://schemas.microsoft.com/office/drawing/2014/main" id="{72E70E58-B340-63C7-4416-050BF46CA5CA}"/>
              </a:ext>
            </a:extLst>
          </p:cNvPr>
          <p:cNvSpPr>
            <a:spLocks noGrp="1"/>
          </p:cNvSpPr>
          <p:nvPr>
            <p:ph type="ftr" sz="quarter" idx="2"/>
          </p:nvPr>
        </p:nvSpPr>
        <p:spPr>
          <a:xfrm>
            <a:off x="0" y="9517063"/>
            <a:ext cx="2986088" cy="50165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52F51BC5-AFF2-F09B-18D8-E21CEF11ED75}"/>
              </a:ext>
            </a:extLst>
          </p:cNvPr>
          <p:cNvSpPr>
            <a:spLocks noGrp="1"/>
          </p:cNvSpPr>
          <p:nvPr>
            <p:ph type="sldNum" sz="quarter" idx="3"/>
          </p:nvPr>
        </p:nvSpPr>
        <p:spPr>
          <a:xfrm>
            <a:off x="3902075" y="9517063"/>
            <a:ext cx="2986088" cy="501650"/>
          </a:xfrm>
          <a:prstGeom prst="rect">
            <a:avLst/>
          </a:prstGeom>
        </p:spPr>
        <p:txBody>
          <a:bodyPr vert="horz" lIns="91440" tIns="45720" rIns="91440" bIns="45720" rtlCol="0" anchor="b"/>
          <a:lstStyle>
            <a:lvl1pPr algn="r">
              <a:defRPr sz="1200"/>
            </a:lvl1pPr>
          </a:lstStyle>
          <a:p>
            <a:fld id="{AF57D4EC-898D-F54E-AFCA-03F389E644AF}" type="slidenum">
              <a:rPr lang="de-DE" smtClean="0"/>
              <a:t>‹Nr.›</a:t>
            </a:fld>
            <a:endParaRPr lang="de-DE"/>
          </a:p>
        </p:txBody>
      </p:sp>
    </p:spTree>
    <p:extLst>
      <p:ext uri="{BB962C8B-B14F-4D97-AF65-F5344CB8AC3E}">
        <p14:creationId xmlns:p14="http://schemas.microsoft.com/office/powerpoint/2010/main" val="129423170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55" userDrawn="1">
          <p15:clr>
            <a:srgbClr val="F26B43"/>
          </p15:clr>
        </p15:guide>
        <p15:guide id="2" pos="217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de-DE"/>
          </a:p>
        </p:txBody>
      </p:sp>
      <p:sp>
        <p:nvSpPr>
          <p:cNvPr id="3" name="Datumsplatzhalt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06315C3F-C922-4182-B4A1-FE1EE1F9473B}" type="datetimeFigureOut">
              <a:rPr lang="de-DE" smtClean="0"/>
              <a:t>07.11.2024</a:t>
            </a:fld>
            <a:endParaRPr lang="de-DE"/>
          </a:p>
        </p:txBody>
      </p:sp>
      <p:sp>
        <p:nvSpPr>
          <p:cNvPr id="4" name="Folienbildplatzhalt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de-DE"/>
          </a:p>
        </p:txBody>
      </p:sp>
      <p:sp>
        <p:nvSpPr>
          <p:cNvPr id="5" name="Notizenplatzhalt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de-DE"/>
          </a:p>
        </p:txBody>
      </p:sp>
      <p:sp>
        <p:nvSpPr>
          <p:cNvPr id="7" name="Foliennummernplatzhalt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C7E5C9EA-204B-413F-AFD7-75C0EB148C87}" type="slidenum">
              <a:rPr lang="de-DE" smtClean="0"/>
              <a:t>‹Nr.›</a:t>
            </a:fld>
            <a:endParaRPr lang="de-DE"/>
          </a:p>
        </p:txBody>
      </p:sp>
    </p:spTree>
    <p:extLst>
      <p:ext uri="{BB962C8B-B14F-4D97-AF65-F5344CB8AC3E}">
        <p14:creationId xmlns:p14="http://schemas.microsoft.com/office/powerpoint/2010/main" val="284450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55" userDrawn="1">
          <p15:clr>
            <a:srgbClr val="F26B43"/>
          </p15:clr>
        </p15:guide>
        <p15:guide id="2" pos="217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undesregierung.de/breg-de/aktuelles/neues-gebaeudeenergiegesetz-2184942"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ergiewechsel.de/KAENEF/Redaktion/DE/Downloads/foerderung-heizungstausch-beg.pdf?__blob=publicationFile&amp;v=14" TargetMode="External"/><Relationship Id="rId4" Type="http://schemas.openxmlformats.org/officeDocument/2006/relationships/hyperlink" Target="https://www.energiewechsel.de/KAENEF/Redaktion/DE/Downloads/faktenblatt-geg-gebaeudeenergiegesetz.pdf?__blob=publicationFile&amp;v=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t>
            </a:r>
          </a:p>
        </p:txBody>
      </p:sp>
      <p:sp>
        <p:nvSpPr>
          <p:cNvPr id="4" name="Foliennummernplatzhalter 3"/>
          <p:cNvSpPr>
            <a:spLocks noGrp="1"/>
          </p:cNvSpPr>
          <p:nvPr>
            <p:ph type="sldNum" sz="quarter" idx="5"/>
          </p:nvPr>
        </p:nvSpPr>
        <p:spPr/>
        <p:txBody>
          <a:bodyPr/>
          <a:lstStyle/>
          <a:p>
            <a:fld id="{C7E5C9EA-204B-413F-AFD7-75C0EB148C87}" type="slidenum">
              <a:rPr lang="de-DE" smtClean="0"/>
              <a:t>1</a:t>
            </a:fld>
            <a:endParaRPr lang="de-DE"/>
          </a:p>
        </p:txBody>
      </p:sp>
    </p:spTree>
    <p:extLst>
      <p:ext uri="{BB962C8B-B14F-4D97-AF65-F5344CB8AC3E}">
        <p14:creationId xmlns:p14="http://schemas.microsoft.com/office/powerpoint/2010/main" val="2420369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grundsätzlich gilt, dass alle Maßnahmen am Gebäude förderfähig sind, die die Energieeffizienz verbessern – mit einem Zuschuss von 15 % </a:t>
            </a:r>
          </a:p>
          <a:p>
            <a:r>
              <a:rPr lang="de-DE" dirty="0"/>
              <a:t>- das BAFA unterteilt hier nach der Gebäudehülle, der Anlagentechnik (ohne Heizungsanlagen) und die Heizungsoptimierung </a:t>
            </a:r>
          </a:p>
          <a:p>
            <a:r>
              <a:rPr lang="de-DE" dirty="0"/>
              <a:t>- liegt ein </a:t>
            </a:r>
            <a:r>
              <a:rPr lang="de-DE" dirty="0" err="1"/>
              <a:t>iSFP</a:t>
            </a:r>
            <a:r>
              <a:rPr lang="de-DE" dirty="0"/>
              <a:t> vor, steigt die Zuschussquote auf 20 % </a:t>
            </a:r>
          </a:p>
          <a:p>
            <a:endParaRPr lang="de-DE" dirty="0"/>
          </a:p>
          <a:p>
            <a:r>
              <a:rPr lang="de-DE" dirty="0"/>
              <a:t>- </a:t>
            </a:r>
            <a:r>
              <a:rPr lang="de-DE" b="0" i="0" dirty="0">
                <a:solidFill>
                  <a:srgbClr val="000000"/>
                </a:solidFill>
                <a:effectLst/>
                <a:latin typeface="bundessansweb"/>
              </a:rPr>
              <a:t>Auch neu ist, dass die finanziellen Anreize für den Austausch der Heizung und für allgemeine Energieeffizienzmaßnahmen nun addiert werden. Wenn ein </a:t>
            </a:r>
            <a:r>
              <a:rPr lang="de-DE" dirty="0" err="1"/>
              <a:t>iSFP</a:t>
            </a:r>
            <a:r>
              <a:rPr lang="de-DE" b="0" i="0" dirty="0">
                <a:solidFill>
                  <a:srgbClr val="000000"/>
                </a:solidFill>
                <a:effectLst/>
                <a:latin typeface="bundessansweb"/>
              </a:rPr>
              <a:t> vorhanden ist, können für ein Einfamilienhaus oder die erste Wohneinheit in einem Mehrfamilienhaus insgesamt bis zu 90.000 Euro gefördert werden. Davon entfallen höchstens 30.000 Euro auf den Heizungstausch und maximal 60.000 Euro auf andere Effizienzmaßnahmen.</a:t>
            </a:r>
          </a:p>
        </p:txBody>
      </p:sp>
      <p:sp>
        <p:nvSpPr>
          <p:cNvPr id="4" name="Foliennummernplatzhalter 3"/>
          <p:cNvSpPr>
            <a:spLocks noGrp="1"/>
          </p:cNvSpPr>
          <p:nvPr>
            <p:ph type="sldNum" sz="quarter" idx="5"/>
          </p:nvPr>
        </p:nvSpPr>
        <p:spPr/>
        <p:txBody>
          <a:bodyPr/>
          <a:lstStyle/>
          <a:p>
            <a:fld id="{CE68D04C-23E0-4359-A143-39D14038EC77}" type="slidenum">
              <a:rPr lang="de-DE" smtClean="0"/>
              <a:t>10</a:t>
            </a:fld>
            <a:endParaRPr lang="de-DE"/>
          </a:p>
        </p:txBody>
      </p:sp>
    </p:spTree>
    <p:extLst>
      <p:ext uri="{BB962C8B-B14F-4D97-AF65-F5344CB8AC3E}">
        <p14:creationId xmlns:p14="http://schemas.microsoft.com/office/powerpoint/2010/main" val="532979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speziell für Hessen </a:t>
            </a:r>
          </a:p>
          <a:p>
            <a:endParaRPr lang="de-DE" dirty="0"/>
          </a:p>
          <a:p>
            <a:r>
              <a:rPr lang="de-DE" dirty="0"/>
              <a:t>- 1/4 der Energiebedarfe liegt im Gebäudesektor </a:t>
            </a:r>
          </a:p>
          <a:p>
            <a:r>
              <a:rPr lang="de-DE" dirty="0"/>
              <a:t>- ca. 70 % an Energie verbrauchen wir im Gebäude, um die Raumtemperatur aufrecht zu erhalten und diese Zahl versuchen wir zu reduzieren mit Hilfe energetischer Sanierungsmaßnahmen </a:t>
            </a:r>
          </a:p>
          <a:p>
            <a:r>
              <a:rPr lang="de-DE" dirty="0"/>
              <a:t>- dafür gibt es das GEG </a:t>
            </a:r>
          </a:p>
          <a:p>
            <a:r>
              <a:rPr lang="de-DE" dirty="0"/>
              <a:t>- wir müssen Wärmebedarfe drastisch reduzieren und uns fragen was denn überhaupt unser Energie- und Heizwärmebedarf ist </a:t>
            </a:r>
          </a:p>
          <a:p>
            <a:r>
              <a:rPr lang="de-DE" dirty="0"/>
              <a:t>- Was wir wollen: THG-neutrale Wärme und</a:t>
            </a:r>
          </a:p>
          <a:p>
            <a:r>
              <a:rPr lang="de-DE" dirty="0"/>
              <a:t>- mehr energetische Modernisierung bei Bestandsgebäuden (Sanierungsquote erhöhen)</a:t>
            </a:r>
          </a:p>
        </p:txBody>
      </p:sp>
      <p:sp>
        <p:nvSpPr>
          <p:cNvPr id="4" name="Foliennummernplatzhalter 3"/>
          <p:cNvSpPr>
            <a:spLocks noGrp="1"/>
          </p:cNvSpPr>
          <p:nvPr>
            <p:ph type="sldNum" sz="quarter" idx="5"/>
          </p:nvPr>
        </p:nvSpPr>
        <p:spPr/>
        <p:txBody>
          <a:bodyPr/>
          <a:lstStyle/>
          <a:p>
            <a:fld id="{CE68D04C-23E0-4359-A143-39D14038EC77}" type="slidenum">
              <a:rPr lang="de-DE" smtClean="0"/>
              <a:t>11</a:t>
            </a:fld>
            <a:endParaRPr lang="de-DE"/>
          </a:p>
        </p:txBody>
      </p:sp>
    </p:spTree>
    <p:extLst>
      <p:ext uri="{BB962C8B-B14F-4D97-AF65-F5344CB8AC3E}">
        <p14:creationId xmlns:p14="http://schemas.microsoft.com/office/powerpoint/2010/main" val="3618267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der Novellierung des GEG sollen nun spätestens ab 2028 alle neu eingebauten Heizungen auf 65 % EE basieren. Was aber gilt als erneuerbare Energie laut dem GEG? </a:t>
            </a:r>
            <a:r>
              <a:rPr lang="de-DE" dirty="0">
                <a:hlinkClick r:id="rId3"/>
              </a:rPr>
              <a:t>Gesetz zum Erneuerbaren Heizen | Bundesregierung</a:t>
            </a:r>
            <a:endParaRPr lang="de-DE" dirty="0"/>
          </a:p>
          <a:p>
            <a:endParaRPr lang="de-DE" dirty="0"/>
          </a:p>
          <a:p>
            <a:r>
              <a:rPr lang="de-DE" dirty="0"/>
              <a:t>- Geothermie </a:t>
            </a:r>
          </a:p>
          <a:p>
            <a:r>
              <a:rPr lang="de-DE" dirty="0"/>
              <a:t>- Umweltwärme, die sich z. B. eine Wärmepumpe zu Nutze macht </a:t>
            </a:r>
          </a:p>
          <a:p>
            <a:r>
              <a:rPr lang="de-DE" dirty="0"/>
              <a:t>- Abwärme aus anderen Prozessen in einem Fernwärmenetz </a:t>
            </a:r>
          </a:p>
          <a:p>
            <a:r>
              <a:rPr lang="de-DE" dirty="0"/>
              <a:t>- am Gebäude selbst erzeugter PV-Strom </a:t>
            </a:r>
          </a:p>
          <a:p>
            <a:r>
              <a:rPr lang="de-DE" dirty="0"/>
              <a:t>- am Gebäude selbst erzeugte Wärme durch Solarthermie </a:t>
            </a:r>
          </a:p>
          <a:p>
            <a:r>
              <a:rPr lang="de-DE" dirty="0"/>
              <a:t>- am Gebäude selbst erzeugte Windkraft </a:t>
            </a:r>
          </a:p>
          <a:p>
            <a:r>
              <a:rPr lang="de-DE" dirty="0"/>
              <a:t>- Wärme aus Biomasse (z. B. Holzpellets oder Biogas) </a:t>
            </a:r>
          </a:p>
          <a:p>
            <a:endParaRPr lang="de-DE" dirty="0"/>
          </a:p>
          <a:p>
            <a:endParaRPr lang="de-DE" dirty="0"/>
          </a:p>
          <a:p>
            <a:r>
              <a:rPr lang="de-DE" dirty="0"/>
              <a:t>Müssen Sie jetzt also Ihre funktionierende Gasheizung rausreißen? Nein, müssen Sie nicht. Auch, wenn die Heizung kaputt geht und sie sich reparieren lässt, müssen Sie sie nicht austauschen. ABER spätestens ab Mitte 2028 müssen alle Heizungen, die ausgetauscht werden mit 65 % EE betrieben werden. Warum also nicht jetzt die Grundförderung von 30 % und den Klimageschwindigkeitsbonus von 20 % abgreifen? Denn dieser sinkt ab 2029 um 3 % und dann im 2-Jahresturnus weiter (</a:t>
            </a:r>
            <a:r>
              <a:rPr lang="de-DE" dirty="0">
                <a:hlinkClick r:id="rId4"/>
              </a:rPr>
              <a:t>Das neue Gebäudeenergiegesetz: Die wichtigsten Fakten (energiewechsel.de)</a:t>
            </a:r>
            <a:r>
              <a:rPr lang="de-DE" dirty="0"/>
              <a:t>)  </a:t>
            </a:r>
          </a:p>
          <a:p>
            <a:endParaRPr lang="de-DE" dirty="0"/>
          </a:p>
          <a:p>
            <a:pPr marL="171450" indent="-171450">
              <a:buFont typeface="Arial" panose="020B0604020202020204" pitchFamily="34" charset="0"/>
              <a:buChar char="•"/>
            </a:pPr>
            <a:r>
              <a:rPr lang="de-DE" b="1" dirty="0"/>
              <a:t>Klimageschwindigkeitsbonus</a:t>
            </a:r>
            <a:r>
              <a:rPr lang="de-DE" dirty="0"/>
              <a:t> gibt es </a:t>
            </a:r>
            <a:r>
              <a:rPr lang="de-DE" b="1" dirty="0"/>
              <a:t>bei Heizungstausch </a:t>
            </a:r>
            <a:br>
              <a:rPr lang="de-DE" b="1" dirty="0"/>
            </a:br>
            <a:r>
              <a:rPr lang="de-DE" b="0" dirty="0"/>
              <a:t>- für </a:t>
            </a:r>
            <a:r>
              <a:rPr lang="de-DE" dirty="0"/>
              <a:t>alle f</a:t>
            </a:r>
            <a:r>
              <a:rPr lang="de-DE" b="0" i="0" dirty="0">
                <a:solidFill>
                  <a:srgbClr val="5A6166"/>
                </a:solidFill>
                <a:effectLst/>
                <a:latin typeface="KfW-Centro-Sans"/>
              </a:rPr>
              <a:t>unktions­tüchtigen Öl-, Kohle-, Gas-Etagen-, oder Nacht­speicher­heizung und</a:t>
            </a:r>
            <a:br>
              <a:rPr lang="de-DE" dirty="0"/>
            </a:br>
            <a:r>
              <a:rPr lang="de-DE" dirty="0"/>
              <a:t>- für Gas- und Biomasseheizungen wenn sie mindestens 20 Jahre alt sind. (</a:t>
            </a:r>
            <a:r>
              <a:rPr lang="de-DE" dirty="0">
                <a:hlinkClick r:id="rId5"/>
              </a:rPr>
              <a:t>Auf einen Blick: Die neue Förderung für den Heizungstausch (energiewechsel.de)</a:t>
            </a:r>
            <a:r>
              <a:rPr lang="de-D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1" i="0" dirty="0">
                <a:solidFill>
                  <a:srgbClr val="5A6166"/>
                </a:solidFill>
                <a:effectLst/>
                <a:latin typeface="KfW-Centro-Sans"/>
              </a:rPr>
              <a:t>Einkommensbonus</a:t>
            </a:r>
            <a:r>
              <a:rPr lang="de-DE" b="0" i="0" dirty="0">
                <a:solidFill>
                  <a:srgbClr val="5A6166"/>
                </a:solidFill>
                <a:effectLst/>
                <a:latin typeface="KfW-Centro-Sans"/>
              </a:rPr>
              <a:t>: Als selbstnutzende Eigentümerin oder selbst­nutzender Eigentümer erhalten Sie den Einkommens­bonus, wenn Ihr Haushalts­jahres­einkommen maximal 40.000 Euro beträgt.</a:t>
            </a:r>
            <a:endParaRPr lang="de-DE" dirty="0"/>
          </a:p>
          <a:p>
            <a:pPr marL="171450" indent="-171450">
              <a:buFont typeface="Arial" panose="020B0604020202020204" pitchFamily="34" charset="0"/>
              <a:buChar char="•"/>
            </a:pPr>
            <a:r>
              <a:rPr lang="de-DE" b="1" dirty="0"/>
              <a:t>Effizienzbonus</a:t>
            </a:r>
            <a:r>
              <a:rPr lang="de-DE" dirty="0"/>
              <a:t>: Gilt nur für Wärmepumpen, wenn als Wärmequelle Erdreich, Wasser oder Abwasser genutzt wird oder natürliches Kältemittel wie Propan genutzt wird. </a:t>
            </a:r>
          </a:p>
          <a:p>
            <a:pPr marL="171450" indent="-171450">
              <a:buFont typeface="Arial" panose="020B0604020202020204" pitchFamily="34" charset="0"/>
              <a:buChar char="•"/>
            </a:pPr>
            <a:r>
              <a:rPr lang="de-DE" b="1" dirty="0"/>
              <a:t>Emissionsminderungszuschlag</a:t>
            </a:r>
            <a:r>
              <a:rPr lang="de-DE" dirty="0"/>
              <a:t>: Gilt nur für Biomasseanlagen, wenn ein bestimmter Staub-Emissionsgrenzwert eingehalten wird.</a:t>
            </a:r>
            <a:br>
              <a:rPr lang="de-DE" dirty="0"/>
            </a:br>
            <a:r>
              <a:rPr lang="de-DE" dirty="0"/>
              <a:t>Der Zuschlag wird unabhängig von der Höchstgrenze der förderfähigen Ausgaben gewährt </a:t>
            </a:r>
          </a:p>
          <a:p>
            <a:endParaRPr lang="de-DE" dirty="0"/>
          </a:p>
          <a:p>
            <a:r>
              <a:rPr lang="de-DE" dirty="0"/>
              <a:t>Hinweis: in einer Energieberatung können Sie eine Wirtschaftlichkeitsrechnung einer neuen Heizungsanlage durchrechnen </a:t>
            </a:r>
          </a:p>
          <a:p>
            <a:endParaRPr lang="de-DE" dirty="0"/>
          </a:p>
          <a:p>
            <a:endParaRPr lang="de-DE" dirty="0"/>
          </a:p>
          <a:p>
            <a:pPr algn="l"/>
            <a:r>
              <a:rPr lang="de-DE" b="0" i="0" dirty="0">
                <a:solidFill>
                  <a:srgbClr val="5A6166"/>
                </a:solidFill>
                <a:effectLst/>
                <a:latin typeface="KfW-Centro-Sans"/>
              </a:rPr>
              <a:t>KfW 458: Zu den geförderten Maßnahmen gehören </a:t>
            </a:r>
          </a:p>
          <a:p>
            <a:pPr marL="171450" indent="-171450" algn="l">
              <a:buFont typeface="Arial" panose="020B0604020202020204" pitchFamily="34" charset="0"/>
              <a:buChar char="•"/>
            </a:pPr>
            <a:r>
              <a:rPr lang="de-DE" b="0" i="0" dirty="0">
                <a:solidFill>
                  <a:srgbClr val="5A6166"/>
                </a:solidFill>
                <a:effectLst/>
                <a:latin typeface="KfW-Centro-Sans"/>
              </a:rPr>
              <a:t>der Kauf und die Installation von</a:t>
            </a:r>
          </a:p>
          <a:p>
            <a:pPr marL="628650" lvl="1" indent="-171450" algn="l">
              <a:buFont typeface="Symbol" panose="05050102010706020507" pitchFamily="18" charset="2"/>
              <a:buChar char="-"/>
            </a:pPr>
            <a:r>
              <a:rPr lang="de-DE" b="0" i="0" dirty="0">
                <a:solidFill>
                  <a:srgbClr val="5A6166"/>
                </a:solidFill>
                <a:effectLst/>
                <a:latin typeface="KfW-Centro-Sans"/>
              </a:rPr>
              <a:t>solar­thermischen Anlagen </a:t>
            </a:r>
          </a:p>
          <a:p>
            <a:pPr marL="628650" lvl="1" indent="-171450" algn="l">
              <a:buFont typeface="Symbol" panose="05050102010706020507" pitchFamily="18" charset="2"/>
              <a:buChar char="-"/>
            </a:pPr>
            <a:r>
              <a:rPr lang="de-DE" b="0" i="0" dirty="0">
                <a:solidFill>
                  <a:srgbClr val="5A6166"/>
                </a:solidFill>
                <a:effectLst/>
                <a:latin typeface="KfW-Centro-Sans"/>
              </a:rPr>
              <a:t>Bio­masse­heizungen </a:t>
            </a:r>
          </a:p>
          <a:p>
            <a:pPr marL="628650" lvl="1" indent="-171450" algn="l">
              <a:buFont typeface="Symbol" panose="05050102010706020507" pitchFamily="18" charset="2"/>
              <a:buChar char="-"/>
            </a:pPr>
            <a:r>
              <a:rPr lang="de-DE" b="0" i="0" dirty="0">
                <a:solidFill>
                  <a:srgbClr val="5A6166"/>
                </a:solidFill>
                <a:effectLst/>
                <a:latin typeface="KfW-Centro-Sans"/>
              </a:rPr>
              <a:t>elektrisch ange­triebenen Wärme­pumpen</a:t>
            </a:r>
          </a:p>
          <a:p>
            <a:pPr marL="628650" lvl="1" indent="-171450" algn="l">
              <a:buFont typeface="Symbol" panose="05050102010706020507" pitchFamily="18" charset="2"/>
              <a:buChar char="-"/>
            </a:pPr>
            <a:r>
              <a:rPr lang="de-DE" b="0" i="0" dirty="0">
                <a:solidFill>
                  <a:srgbClr val="5A6166"/>
                </a:solidFill>
                <a:effectLst/>
                <a:latin typeface="KfW-Centro-Sans"/>
              </a:rPr>
              <a:t>Brenn­stoff­zellen­heizungen</a:t>
            </a:r>
          </a:p>
          <a:p>
            <a:pPr marL="628650" lvl="1" indent="-171450" algn="l">
              <a:buFont typeface="Symbol" panose="05050102010706020507" pitchFamily="18" charset="2"/>
              <a:buChar char="-"/>
            </a:pPr>
            <a:r>
              <a:rPr lang="de-DE" b="0" i="0" dirty="0">
                <a:solidFill>
                  <a:srgbClr val="5A6166"/>
                </a:solidFill>
                <a:effectLst/>
                <a:latin typeface="KfW-Centro-Sans"/>
              </a:rPr>
              <a:t>wasser­stoff­fähigen Heizungen</a:t>
            </a:r>
          </a:p>
          <a:p>
            <a:pPr marL="628650" lvl="1" indent="-171450" algn="l">
              <a:buFont typeface="Symbol" panose="05050102010706020507" pitchFamily="18" charset="2"/>
              <a:buChar char="-"/>
            </a:pPr>
            <a:r>
              <a:rPr lang="de-DE" b="0" i="0" dirty="0">
                <a:solidFill>
                  <a:srgbClr val="5A6166"/>
                </a:solidFill>
                <a:effectLst/>
                <a:latin typeface="KfW-Centro-Sans"/>
              </a:rPr>
              <a:t>innovativer Heizungs­technik auf Basis erneuer­barer Energien</a:t>
            </a:r>
          </a:p>
          <a:p>
            <a:pPr marL="171450" indent="-171450" algn="l">
              <a:buFont typeface="Arial" panose="020B0604020202020204" pitchFamily="34" charset="0"/>
              <a:buChar char="•"/>
            </a:pPr>
            <a:r>
              <a:rPr lang="de-DE" b="0" i="0" dirty="0">
                <a:solidFill>
                  <a:srgbClr val="5A6166"/>
                </a:solidFill>
                <a:effectLst/>
                <a:latin typeface="KfW-Centro-Sans"/>
              </a:rPr>
              <a:t>der Anschluss an ein Gebäude- oder Wärmenetz</a:t>
            </a:r>
          </a:p>
          <a:p>
            <a:pPr marL="171450" indent="-171450" algn="l">
              <a:buFont typeface="Arial" panose="020B0604020202020204" pitchFamily="34" charset="0"/>
              <a:buChar char="•"/>
            </a:pPr>
            <a:r>
              <a:rPr lang="de-DE" b="0" i="0" dirty="0">
                <a:solidFill>
                  <a:srgbClr val="5A6166"/>
                </a:solidFill>
                <a:effectLst/>
                <a:latin typeface="KfW-Centro-Sans"/>
              </a:rPr>
              <a:t>Ausgaben für eine provi­sorische Heiz­technik bei einem Heizungs­defekt</a:t>
            </a:r>
            <a:endParaRPr lang="de-DE" dirty="0"/>
          </a:p>
          <a:p>
            <a:endParaRPr lang="de-DE" dirty="0"/>
          </a:p>
        </p:txBody>
      </p:sp>
      <p:sp>
        <p:nvSpPr>
          <p:cNvPr id="4" name="Foliennummernplatzhalter 3"/>
          <p:cNvSpPr>
            <a:spLocks noGrp="1"/>
          </p:cNvSpPr>
          <p:nvPr>
            <p:ph type="sldNum" sz="quarter" idx="5"/>
          </p:nvPr>
        </p:nvSpPr>
        <p:spPr/>
        <p:txBody>
          <a:bodyPr/>
          <a:lstStyle/>
          <a:p>
            <a:fld id="{C7E5C9EA-204B-413F-AFD7-75C0EB148C87}" type="slidenum">
              <a:rPr lang="de-DE" smtClean="0"/>
              <a:t>12</a:t>
            </a:fld>
            <a:endParaRPr lang="de-DE"/>
          </a:p>
        </p:txBody>
      </p:sp>
    </p:spTree>
    <p:extLst>
      <p:ext uri="{BB962C8B-B14F-4D97-AF65-F5344CB8AC3E}">
        <p14:creationId xmlns:p14="http://schemas.microsoft.com/office/powerpoint/2010/main" val="316687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0B5DD-D5F0-08E0-906E-38E28833558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C74D89D-3740-9935-96A2-CFEE131E4C9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D6F1C01-2853-4EAE-42C0-389FF49A0398}"/>
              </a:ext>
            </a:extLst>
          </p:cNvPr>
          <p:cNvSpPr>
            <a:spLocks noGrp="1"/>
          </p:cNvSpPr>
          <p:nvPr>
            <p:ph type="body" idx="1"/>
          </p:nvPr>
        </p:nvSpPr>
        <p:spPr/>
        <p:txBody>
          <a:bodyPr/>
          <a:lstStyle/>
          <a:p>
            <a:r>
              <a:rPr lang="de-DE" dirty="0"/>
              <a:t>Wichtigste Frage: Wie viel Energie wird benötigt? Und wann wird diese Energie benötigt? </a:t>
            </a:r>
          </a:p>
          <a:p>
            <a:endParaRPr lang="de-DE" dirty="0"/>
          </a:p>
          <a:p>
            <a:r>
              <a:rPr lang="de-DE" dirty="0"/>
              <a:t>Faustregel: Dämmen spart Energie (Isolierfenster, Außenwände, Decken) – umso besser, desto mehr Wohnfläche kann bspw. Eine WP beheizen </a:t>
            </a:r>
          </a:p>
          <a:p>
            <a:r>
              <a:rPr lang="de-DE" dirty="0"/>
              <a:t>Tipp: Zusätzliche Heizkörper oder Fußbodenheizung senken nötige Vorlauftemperatur und erhöhen Effizienz der WP (WP laufen umso effizienter desto geringer die Vorlauftemperatur ist – bis 55 Grad – alles darüber ist ein zu hoher Strombedarf) </a:t>
            </a:r>
          </a:p>
          <a:p>
            <a:r>
              <a:rPr lang="de-DE" dirty="0"/>
              <a:t>Einsparung: 70 % der Kosten können eingespart werden, wenn gut gedämmt </a:t>
            </a:r>
          </a:p>
          <a:p>
            <a:endParaRPr lang="de-DE" dirty="0"/>
          </a:p>
          <a:p>
            <a:r>
              <a:rPr lang="de-DE" dirty="0"/>
              <a:t>Kellerdecke: geringinvestiv und schnell allein gemacht  </a:t>
            </a:r>
          </a:p>
          <a:p>
            <a:r>
              <a:rPr lang="de-DE" dirty="0"/>
              <a:t>Dachdämmung immer empfehlenswert damit die warme Luft nicht nach oben verfliegt</a:t>
            </a:r>
          </a:p>
          <a:p>
            <a:endParaRPr lang="de-DE" dirty="0"/>
          </a:p>
          <a:p>
            <a:r>
              <a:rPr lang="de-DE" dirty="0"/>
              <a:t>Und nein: die Prozent-Angaben sind jeweils einzeln in Bezug auf den Energieverbrauch des Gebäudes zu betrachten, man kann sie nicht addieren und mehr als 100% einsparen.</a:t>
            </a:r>
          </a:p>
        </p:txBody>
      </p:sp>
      <p:sp>
        <p:nvSpPr>
          <p:cNvPr id="4" name="Foliennummernplatzhalter 3">
            <a:extLst>
              <a:ext uri="{FF2B5EF4-FFF2-40B4-BE49-F238E27FC236}">
                <a16:creationId xmlns:a16="http://schemas.microsoft.com/office/drawing/2014/main" id="{5EF6680A-03D0-E745-3B3C-FAA77C23CFB8}"/>
              </a:ext>
            </a:extLst>
          </p:cNvPr>
          <p:cNvSpPr>
            <a:spLocks noGrp="1"/>
          </p:cNvSpPr>
          <p:nvPr>
            <p:ph type="sldNum" sz="quarter" idx="5"/>
          </p:nvPr>
        </p:nvSpPr>
        <p:spPr/>
        <p:txBody>
          <a:bodyPr/>
          <a:lstStyle/>
          <a:p>
            <a:fld id="{CE68D04C-23E0-4359-A143-39D14038EC77}" type="slidenum">
              <a:rPr lang="de-DE" smtClean="0"/>
              <a:t>14</a:t>
            </a:fld>
            <a:endParaRPr lang="de-DE"/>
          </a:p>
        </p:txBody>
      </p:sp>
    </p:spTree>
    <p:extLst>
      <p:ext uri="{BB962C8B-B14F-4D97-AF65-F5344CB8AC3E}">
        <p14:creationId xmlns:p14="http://schemas.microsoft.com/office/powerpoint/2010/main" val="3846446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Förderfähig sind alle energetischen Sanierungsmaßnahmen, die zur Effizienzhaus-Stufe 85 und besser führen </a:t>
            </a:r>
          </a:p>
          <a:p>
            <a:r>
              <a:rPr lang="de-DE" dirty="0"/>
              <a:t>- hier gilt je kleiner die Zahl bei der EH-Stufe ist, desto geringer ist der Energiebedarf des Gebäudes – als Vergleich dient ein Referenzgebäude, das den Vorgaben des GEG entspricht </a:t>
            </a:r>
          </a:p>
          <a:p>
            <a:r>
              <a:rPr lang="de-DE" dirty="0"/>
              <a:t>	Beispiel: im Vergleich zum Referenzgebäude benötigt das EH55 nur 55% der Primärenergie </a:t>
            </a:r>
          </a:p>
          <a:p>
            <a:r>
              <a:rPr lang="de-DE" dirty="0"/>
              <a:t>- </a:t>
            </a:r>
            <a:r>
              <a:rPr lang="de-DE" b="1" dirty="0"/>
              <a:t>Tilgungszuschuss</a:t>
            </a:r>
            <a:r>
              <a:rPr lang="de-DE" dirty="0"/>
              <a:t> wird nach Abschluss des Vorhabens gut geschrieben – er reduziert das Darlehen, man muss nicht den gesamten Betrag zurückzahlen</a:t>
            </a:r>
          </a:p>
          <a:p>
            <a:r>
              <a:rPr lang="de-DE" dirty="0"/>
              <a:t>- wenn </a:t>
            </a:r>
            <a:r>
              <a:rPr lang="de-DE" b="1" dirty="0"/>
              <a:t>Energiebedarf mit mind. 65 % Erneuerbare Energie</a:t>
            </a:r>
            <a:r>
              <a:rPr lang="de-DE" dirty="0"/>
              <a:t> </a:t>
            </a:r>
            <a:r>
              <a:rPr lang="de-DE" b="1" dirty="0"/>
              <a:t>(= EE-Klasse)</a:t>
            </a:r>
            <a:r>
              <a:rPr lang="de-DE" dirty="0"/>
              <a:t>gedeckt wird, kann man eine höhere Förderung (+ 5%) durch das Erfüllen der Erneuerbaren-Energien-Klasse erhalten </a:t>
            </a:r>
          </a:p>
          <a:p>
            <a:r>
              <a:rPr lang="de-DE" dirty="0"/>
              <a:t>- ALTERNATIV: erfüllt das Gebäude die Anforderungen des staatlichen </a:t>
            </a:r>
            <a:r>
              <a:rPr lang="de-DE" b="1" dirty="0"/>
              <a:t>„Qualitätssiegel Nachhaltiges Gebäude“ (=NH-Klasse)</a:t>
            </a:r>
            <a:r>
              <a:rPr lang="de-DE" dirty="0"/>
              <a:t>, erhält man ebenfalls einen zusätzlichen Tilgungszuschuss von 5 % </a:t>
            </a:r>
          </a:p>
          <a:p>
            <a:endParaRPr lang="de-DE" dirty="0"/>
          </a:p>
          <a:p>
            <a:r>
              <a:rPr lang="de-DE" dirty="0"/>
              <a:t>Gibt es hier jemanden mit einem Gebäude, das älter als 1957 ist?</a:t>
            </a:r>
          </a:p>
          <a:p>
            <a:r>
              <a:rPr lang="de-DE" dirty="0"/>
              <a:t>WPB = ab Baujahr 1957 und älter und mindestens 75 % der Außenwandfläche sind nicht energetisch saniert </a:t>
            </a:r>
          </a:p>
          <a:p>
            <a:endParaRPr lang="de-DE" dirty="0"/>
          </a:p>
          <a:p>
            <a:endParaRPr lang="de-DE" dirty="0"/>
          </a:p>
        </p:txBody>
      </p:sp>
      <p:sp>
        <p:nvSpPr>
          <p:cNvPr id="4" name="Foliennummernplatzhalter 3"/>
          <p:cNvSpPr>
            <a:spLocks noGrp="1"/>
          </p:cNvSpPr>
          <p:nvPr>
            <p:ph type="sldNum" sz="quarter" idx="5"/>
          </p:nvPr>
        </p:nvSpPr>
        <p:spPr/>
        <p:txBody>
          <a:bodyPr/>
          <a:lstStyle/>
          <a:p>
            <a:fld id="{CE68D04C-23E0-4359-A143-39D14038EC77}" type="slidenum">
              <a:rPr lang="de-DE" smtClean="0"/>
              <a:t>15</a:t>
            </a:fld>
            <a:endParaRPr lang="de-DE"/>
          </a:p>
        </p:txBody>
      </p:sp>
    </p:spTree>
    <p:extLst>
      <p:ext uri="{BB962C8B-B14F-4D97-AF65-F5344CB8AC3E}">
        <p14:creationId xmlns:p14="http://schemas.microsoft.com/office/powerpoint/2010/main" val="212955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Nun kommen wir zu unserer geliebten Sonne – denn mit ihrer Hilfe können wir eigenen Strom produzieren – auf unserem Dach oder Balkon bzw. Terrasse </a:t>
            </a:r>
          </a:p>
          <a:p>
            <a:r>
              <a:rPr lang="de-DE" dirty="0"/>
              <a:t>- seit letztem Jahr entfällt auf PV-Anlagen sowie die Batteriespeicher die Umsatzsteuer und die Einkommensteuer (bei Anlagen bis 30 kWp) zusätzlich zur Einspeisevergütung (8 ct./kWh), weswegen es aktuell weder auf Bundes- oder Landesebene Investitionszuschüsse gibt</a:t>
            </a:r>
          </a:p>
          <a:p>
            <a:r>
              <a:rPr lang="de-DE" dirty="0"/>
              <a:t>- aufgrund der aktuellen attraktiven Preise der Anlagen, amortisieren sie sich bereits weit vor Ende ihrer Betriebszeit </a:t>
            </a:r>
          </a:p>
          <a:p>
            <a:r>
              <a:rPr lang="de-DE" dirty="0"/>
              <a:t>- diese Amortisation hängt natürlich immer individuell von ihren Gegebenheiten bei Ihnen zu Hause ab – sprich welche Ausrichtung hat bspw. ihr Dach </a:t>
            </a:r>
          </a:p>
          <a:p>
            <a:r>
              <a:rPr lang="de-DE" dirty="0"/>
              <a:t>- man dimensioniert die Anlagen immer nach dem individuellen Strombedarf – an der Stelle streiten sich auch immer etwas die Geister inwiefern eine Überdimensionierung Sinn macht bei der aktuellen Einspeisevergütung von 8ct die kWh </a:t>
            </a:r>
          </a:p>
          <a:p>
            <a:r>
              <a:rPr lang="de-DE" dirty="0"/>
              <a:t>- was aber gilt, ist, dass sich der Kauf der Anlage umso schneller rentiert, desto höher Ihr eigener Stromverbrauch des erzeugten Stroms ist </a:t>
            </a:r>
          </a:p>
          <a:p>
            <a:r>
              <a:rPr lang="de-DE" dirty="0"/>
              <a:t>- mit einem zusätzlichen Batteriespeicher erhöhen Sie natürlich Ihren Autarkiegrad </a:t>
            </a:r>
          </a:p>
          <a:p>
            <a:r>
              <a:rPr lang="de-DE" dirty="0"/>
              <a:t>- so muss bspw. nicht immer eine Südausrichtung gegeben sein, denn bei einer Ost-West Ausrichtung verteilt sich die Sonneneinstrahlung über den Tag hinweg, wodurch auch morgens und abends eventuell noch elektrische Geräte mit abgedeckt werden </a:t>
            </a:r>
          </a:p>
          <a:p>
            <a:r>
              <a:rPr lang="de-DE" dirty="0"/>
              <a:t>- um herauszufinden welches Potenzial Ihr Gebäude bietet, können Sie sich beim hessischen Solarkataster einmal durchklicken und daraufhin einschätzen was Sinn ergeben könnte </a:t>
            </a:r>
          </a:p>
          <a:p>
            <a:r>
              <a:rPr lang="de-DE" dirty="0"/>
              <a:t>- auch hier gilt natürlich sich immer zusätzlich fachlich beraten zu lassen </a:t>
            </a:r>
          </a:p>
          <a:p>
            <a:endParaRPr lang="de-DE" dirty="0"/>
          </a:p>
          <a:p>
            <a:r>
              <a:rPr lang="de-DE" dirty="0"/>
              <a:t>Balkonkraftwerke </a:t>
            </a:r>
          </a:p>
          <a:p>
            <a:r>
              <a:rPr lang="de-DE" dirty="0"/>
              <a:t>- wer keine </a:t>
            </a:r>
            <a:r>
              <a:rPr lang="de-DE" dirty="0" err="1"/>
              <a:t>Aufdach</a:t>
            </a:r>
            <a:r>
              <a:rPr lang="de-DE" dirty="0"/>
              <a:t>-PV möchte, kann über Balkonkraftwerke nachdenken, die aktuell mit einer Wechselrichterleistung von 800 Watt pro Anlage installiert werden können </a:t>
            </a:r>
          </a:p>
          <a:p>
            <a:r>
              <a:rPr lang="de-DE" dirty="0"/>
              <a:t>- auch hier gibt es aufgrund der hohen Wirtschaftlichkeit keine Förderung auf Bundes- oder Landesebene </a:t>
            </a:r>
          </a:p>
          <a:p>
            <a:pPr marL="171450" indent="-171450">
              <a:buFontTx/>
              <a:buChar char="-"/>
            </a:pPr>
            <a:r>
              <a:rPr lang="de-DE" dirty="0"/>
              <a:t>es ist bereits das Solarpaket I in Kraft getreten, hier sind 800 Watt Wechselrichterleistung möglich, außerdem entfällt die Anmeldung beim Netzbetreiber</a:t>
            </a:r>
          </a:p>
          <a:p>
            <a:pPr marL="171450" indent="-171450">
              <a:buFontTx/>
              <a:buChar char="-"/>
            </a:pPr>
            <a:r>
              <a:rPr lang="de-DE" dirty="0"/>
              <a:t>IN RODGAU GIBT ES ZUSCHÜSSE FÜR BALKON-SOLARANLAGEN: </a:t>
            </a:r>
            <a:r>
              <a:rPr lang="de-DE" b="0" i="0" dirty="0">
                <a:solidFill>
                  <a:srgbClr val="0A0A0A"/>
                </a:solidFill>
                <a:effectLst/>
                <a:latin typeface="Raleway" pitchFamily="2" charset="0"/>
              </a:rPr>
              <a:t>Zuschuss von 25 % der förderfähigen Kosten, maximal 200,- € pro Wohneinheit, für Eigentümer </a:t>
            </a:r>
            <a:r>
              <a:rPr lang="de-DE" b="0" i="0">
                <a:solidFill>
                  <a:srgbClr val="0A0A0A"/>
                </a:solidFill>
                <a:effectLst/>
                <a:latin typeface="Raleway" pitchFamily="2" charset="0"/>
              </a:rPr>
              <a:t>und Mieter!</a:t>
            </a:r>
            <a:endParaRPr lang="de-DE" dirty="0"/>
          </a:p>
          <a:p>
            <a:endParaRPr lang="de-DE" dirty="0"/>
          </a:p>
        </p:txBody>
      </p:sp>
      <p:sp>
        <p:nvSpPr>
          <p:cNvPr id="4" name="Foliennummernplatzhalter 3"/>
          <p:cNvSpPr>
            <a:spLocks noGrp="1"/>
          </p:cNvSpPr>
          <p:nvPr>
            <p:ph type="sldNum" sz="quarter" idx="5"/>
          </p:nvPr>
        </p:nvSpPr>
        <p:spPr/>
        <p:txBody>
          <a:bodyPr/>
          <a:lstStyle/>
          <a:p>
            <a:fld id="{CE68D04C-23E0-4359-A143-39D14038EC77}" type="slidenum">
              <a:rPr lang="de-DE" smtClean="0"/>
              <a:t>16</a:t>
            </a:fld>
            <a:endParaRPr lang="de-DE"/>
          </a:p>
        </p:txBody>
      </p:sp>
    </p:spTree>
    <p:extLst>
      <p:ext uri="{BB962C8B-B14F-4D97-AF65-F5344CB8AC3E}">
        <p14:creationId xmlns:p14="http://schemas.microsoft.com/office/powerpoint/2010/main" val="920414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Verbilligter Zinssatz aktuell: </a:t>
            </a:r>
            <a:r>
              <a:rPr lang="de-DE" b="0" i="0" dirty="0">
                <a:solidFill>
                  <a:srgbClr val="544F4B"/>
                </a:solidFill>
                <a:effectLst/>
                <a:highlight>
                  <a:srgbClr val="F3F1EF"/>
                </a:highlight>
                <a:latin typeface="Arial" panose="020B0604020202020204" pitchFamily="34" charset="0"/>
              </a:rPr>
              <a:t>2,60% pro Jahr nominal </a:t>
            </a:r>
            <a:r>
              <a:rPr lang="de-DE" b="0" i="0">
                <a:solidFill>
                  <a:srgbClr val="544F4B"/>
                </a:solidFill>
                <a:effectLst/>
                <a:highlight>
                  <a:srgbClr val="F3F1EF"/>
                </a:highlight>
                <a:latin typeface="Arial" panose="020B0604020202020204" pitchFamily="34" charset="0"/>
              </a:rPr>
              <a:t>(Oktober </a:t>
            </a:r>
            <a:r>
              <a:rPr lang="de-DE" b="0" i="0" dirty="0">
                <a:solidFill>
                  <a:srgbClr val="544F4B"/>
                </a:solidFill>
                <a:effectLst/>
                <a:highlight>
                  <a:srgbClr val="F3F1EF"/>
                </a:highlight>
                <a:latin typeface="Arial" panose="020B0604020202020204" pitchFamily="34" charset="0"/>
              </a:rPr>
              <a:t>2024)</a:t>
            </a:r>
            <a:endParaRPr lang="de-DE" dirty="0"/>
          </a:p>
          <a:p>
            <a:endParaRPr lang="de-DE" dirty="0"/>
          </a:p>
        </p:txBody>
      </p:sp>
      <p:sp>
        <p:nvSpPr>
          <p:cNvPr id="4" name="Foliennummernplatzhalter 3"/>
          <p:cNvSpPr>
            <a:spLocks noGrp="1"/>
          </p:cNvSpPr>
          <p:nvPr>
            <p:ph type="sldNum" sz="quarter" idx="5"/>
          </p:nvPr>
        </p:nvSpPr>
        <p:spPr/>
        <p:txBody>
          <a:bodyPr/>
          <a:lstStyle/>
          <a:p>
            <a:fld id="{CE68D04C-23E0-4359-A143-39D14038EC77}" type="slidenum">
              <a:rPr lang="de-DE" smtClean="0"/>
              <a:t>17</a:t>
            </a:fld>
            <a:endParaRPr lang="de-DE"/>
          </a:p>
        </p:txBody>
      </p:sp>
    </p:spTree>
    <p:extLst>
      <p:ext uri="{BB962C8B-B14F-4D97-AF65-F5344CB8AC3E}">
        <p14:creationId xmlns:p14="http://schemas.microsoft.com/office/powerpoint/2010/main" val="3984694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5B549-6DDA-A7C4-32A6-F1244986ECB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5941E69-130B-F4F0-A0ED-B3B83261CC9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1A555F2-A25B-9F08-02EB-B2321CFCB37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AF2C8F3-7B5E-2C28-DE87-9B9933878D60}"/>
              </a:ext>
            </a:extLst>
          </p:cNvPr>
          <p:cNvSpPr>
            <a:spLocks noGrp="1"/>
          </p:cNvSpPr>
          <p:nvPr>
            <p:ph type="sldNum" sz="quarter" idx="5"/>
          </p:nvPr>
        </p:nvSpPr>
        <p:spPr/>
        <p:txBody>
          <a:bodyPr/>
          <a:lstStyle/>
          <a:p>
            <a:fld id="{CE68D04C-23E0-4359-A143-39D14038EC77}" type="slidenum">
              <a:rPr lang="de-DE" smtClean="0"/>
              <a:t>20</a:t>
            </a:fld>
            <a:endParaRPr lang="de-DE"/>
          </a:p>
        </p:txBody>
      </p:sp>
    </p:spTree>
    <p:extLst>
      <p:ext uri="{BB962C8B-B14F-4D97-AF65-F5344CB8AC3E}">
        <p14:creationId xmlns:p14="http://schemas.microsoft.com/office/powerpoint/2010/main" val="40488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5B549-6DDA-A7C4-32A6-F1244986ECB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5941E69-130B-F4F0-A0ED-B3B83261CC9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1A555F2-A25B-9F08-02EB-B2321CFCB37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AF2C8F3-7B5E-2C28-DE87-9B9933878D60}"/>
              </a:ext>
            </a:extLst>
          </p:cNvPr>
          <p:cNvSpPr>
            <a:spLocks noGrp="1"/>
          </p:cNvSpPr>
          <p:nvPr>
            <p:ph type="sldNum" sz="quarter" idx="5"/>
          </p:nvPr>
        </p:nvSpPr>
        <p:spPr/>
        <p:txBody>
          <a:bodyPr/>
          <a:lstStyle/>
          <a:p>
            <a:fld id="{CE68D04C-23E0-4359-A143-39D14038EC77}" type="slidenum">
              <a:rPr lang="de-DE" smtClean="0"/>
              <a:t>2</a:t>
            </a:fld>
            <a:endParaRPr lang="de-DE"/>
          </a:p>
        </p:txBody>
      </p:sp>
    </p:spTree>
    <p:extLst>
      <p:ext uri="{BB962C8B-B14F-4D97-AF65-F5344CB8AC3E}">
        <p14:creationId xmlns:p14="http://schemas.microsoft.com/office/powerpoint/2010/main" val="40488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Jetzt aber z </a:t>
            </a:r>
            <a:r>
              <a:rPr lang="de-DE" dirty="0" err="1"/>
              <a:t>energet</a:t>
            </a:r>
            <a:r>
              <a:rPr lang="de-DE" dirty="0"/>
              <a:t> Sanieren – dafür entführe ich Sie i d Dschungel, konkret in den Förderdschungel</a:t>
            </a:r>
          </a:p>
        </p:txBody>
      </p:sp>
      <p:sp>
        <p:nvSpPr>
          <p:cNvPr id="4" name="Foliennummernplatzhalter 3"/>
          <p:cNvSpPr>
            <a:spLocks noGrp="1"/>
          </p:cNvSpPr>
          <p:nvPr>
            <p:ph type="sldNum" sz="quarter" idx="5"/>
          </p:nvPr>
        </p:nvSpPr>
        <p:spPr/>
        <p:txBody>
          <a:bodyPr/>
          <a:lstStyle/>
          <a:p>
            <a:fld id="{CE68D04C-23E0-4359-A143-39D14038EC77}" type="slidenum">
              <a:rPr lang="de-DE" smtClean="0"/>
              <a:t>3</a:t>
            </a:fld>
            <a:endParaRPr lang="de-DE"/>
          </a:p>
        </p:txBody>
      </p:sp>
    </p:spTree>
    <p:extLst>
      <p:ext uri="{BB962C8B-B14F-4D97-AF65-F5344CB8AC3E}">
        <p14:creationId xmlns:p14="http://schemas.microsoft.com/office/powerpoint/2010/main" val="35990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7E5C9EA-204B-413F-AFD7-75C0EB148C87}" type="slidenum">
              <a:rPr lang="de-DE" smtClean="0"/>
              <a:t>4</a:t>
            </a:fld>
            <a:endParaRPr lang="de-DE"/>
          </a:p>
        </p:txBody>
      </p:sp>
    </p:spTree>
    <p:extLst>
      <p:ext uri="{BB962C8B-B14F-4D97-AF65-F5344CB8AC3E}">
        <p14:creationId xmlns:p14="http://schemas.microsoft.com/office/powerpoint/2010/main" val="3217066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Bevor man mit den Sanierungsmaßnahmen startet, wird empfohlen sich von Profis beraten zu lassen. Hier gibt es zwei Möglichkeiten: </a:t>
            </a:r>
          </a:p>
          <a:p>
            <a:endParaRPr lang="de-DE" dirty="0"/>
          </a:p>
          <a:p>
            <a:r>
              <a:rPr lang="de-DE" dirty="0"/>
              <a:t>*Energieerstberatung der LEA Hessen*</a:t>
            </a:r>
          </a:p>
          <a:p>
            <a:r>
              <a:rPr lang="de-DE" dirty="0"/>
              <a:t>- unverbindlich, kostenfrei, telefonisch </a:t>
            </a:r>
          </a:p>
          <a:p>
            <a:r>
              <a:rPr lang="de-DE" dirty="0"/>
              <a:t>- ein EEE meldet sich innerhalb von 3-4 Werktagen bei Ihnen mit einem Terminvorschlag </a:t>
            </a:r>
          </a:p>
          <a:p>
            <a:endParaRPr lang="de-DE" dirty="0"/>
          </a:p>
          <a:p>
            <a:r>
              <a:rPr lang="de-DE" dirty="0"/>
              <a:t>*BAFA-Energieberatung für Wohngebäude*</a:t>
            </a:r>
            <a:br>
              <a:rPr lang="de-DE" dirty="0"/>
            </a:br>
            <a:r>
              <a:rPr lang="de-DE" dirty="0"/>
              <a:t>- die Energieberatung, die vom BAFA bezuschusst wird </a:t>
            </a:r>
          </a:p>
          <a:p>
            <a:r>
              <a:rPr lang="de-DE" dirty="0"/>
              <a:t>- hier kommt ein EEE zu Ihnen nach Hause und schaut sich die Gegebenheiten vom Dach bis zum Keller an und erstellt daraufhin einen </a:t>
            </a:r>
            <a:r>
              <a:rPr lang="de-DE" dirty="0" err="1"/>
              <a:t>iSFP</a:t>
            </a:r>
            <a:r>
              <a:rPr lang="de-DE" dirty="0"/>
              <a:t> </a:t>
            </a:r>
          </a:p>
          <a:p>
            <a:r>
              <a:rPr lang="de-DE" dirty="0"/>
              <a:t>- dieser </a:t>
            </a:r>
            <a:r>
              <a:rPr lang="de-DE" dirty="0" err="1"/>
              <a:t>iSFP</a:t>
            </a:r>
            <a:r>
              <a:rPr lang="de-DE" dirty="0"/>
              <a:t> dient für Sie als Orientierungshilfe, sprich was kann ihr Haus schon sehr gut und wo gibt es eventuell Nachholbedarf insbesondere hinsichtlich Energieeffizienz </a:t>
            </a:r>
          </a:p>
        </p:txBody>
      </p:sp>
      <p:sp>
        <p:nvSpPr>
          <p:cNvPr id="4" name="Foliennummernplatzhalter 3"/>
          <p:cNvSpPr>
            <a:spLocks noGrp="1"/>
          </p:cNvSpPr>
          <p:nvPr>
            <p:ph type="sldNum" sz="quarter" idx="5"/>
          </p:nvPr>
        </p:nvSpPr>
        <p:spPr/>
        <p:txBody>
          <a:bodyPr/>
          <a:lstStyle/>
          <a:p>
            <a:fld id="{CE68D04C-23E0-4359-A143-39D14038EC77}" type="slidenum">
              <a:rPr lang="de-DE" smtClean="0"/>
              <a:t>5</a:t>
            </a:fld>
            <a:endParaRPr lang="de-DE"/>
          </a:p>
        </p:txBody>
      </p:sp>
    </p:spTree>
    <p:extLst>
      <p:ext uri="{BB962C8B-B14F-4D97-AF65-F5344CB8AC3E}">
        <p14:creationId xmlns:p14="http://schemas.microsoft.com/office/powerpoint/2010/main" val="104830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die Voraussetzung, um einen </a:t>
            </a:r>
            <a:r>
              <a:rPr lang="de-DE" dirty="0" err="1"/>
              <a:t>iSFP</a:t>
            </a:r>
            <a:r>
              <a:rPr lang="de-DE" dirty="0"/>
              <a:t> im Rahmen der Energieberatung erstellen und fördern zu lassen, ist, dass Ihr Bauantrag mindestens 10 Jahre zurück liegt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bezuschusst werden bis zu 50 % der Beratungskosten, die Grenze liegt bei EFH bei 650 € pro Wohneinheit und bei 850 € bei MFH ab 3 Wohneinheiten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somit kann man grob von einem Eigenanteil von 650 € im EFH ausgehen (immer individuell betrachten, Angaben ohne Gewähr)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Maßnahmen müssen innerhalb von 15 Jahren umgesetzt werden, sonst gibt’s kein Bonus  </a:t>
            </a:r>
          </a:p>
          <a:p>
            <a:endParaRPr lang="de-DE" dirty="0"/>
          </a:p>
        </p:txBody>
      </p:sp>
      <p:sp>
        <p:nvSpPr>
          <p:cNvPr id="4" name="Foliennummernplatzhalter 3"/>
          <p:cNvSpPr>
            <a:spLocks noGrp="1"/>
          </p:cNvSpPr>
          <p:nvPr>
            <p:ph type="sldNum" sz="quarter" idx="5"/>
          </p:nvPr>
        </p:nvSpPr>
        <p:spPr/>
        <p:txBody>
          <a:bodyPr/>
          <a:lstStyle/>
          <a:p>
            <a:fld id="{CE68D04C-23E0-4359-A143-39D14038EC77}" type="slidenum">
              <a:rPr lang="de-DE" smtClean="0"/>
              <a:t>6</a:t>
            </a:fld>
            <a:endParaRPr lang="de-DE"/>
          </a:p>
        </p:txBody>
      </p:sp>
    </p:spTree>
    <p:extLst>
      <p:ext uri="{BB962C8B-B14F-4D97-AF65-F5344CB8AC3E}">
        <p14:creationId xmlns:p14="http://schemas.microsoft.com/office/powerpoint/2010/main" val="911580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Das Allerwichtigste, das Sie heute Abend lernen sollten, ist, dass Sie mit der Umsetzung der Sanierungsmaßnahmen erst beginnen dürfen, wenn ein positiver Förderbescheid vorliegt.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u="sng" dirty="0"/>
              <a:t>Wenn die Arbeiten begonnen wurden, bevor die Förderzusage vorliegt, wird keine Förderung gezahlt</a:t>
            </a:r>
            <a:r>
              <a:rPr lang="de-D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Reihe nach: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dirty="0"/>
              <a:t>Der </a:t>
            </a:r>
            <a:r>
              <a:rPr lang="de-DE" dirty="0" err="1"/>
              <a:t>iSFP</a:t>
            </a:r>
            <a:r>
              <a:rPr lang="de-DE" dirty="0"/>
              <a:t> liefert Ihnen eine Entscheidungsgrundlage, welche Maßnahmen zu Ihrem Haus passen.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dirty="0"/>
              <a:t>Sie prüfen die vorgeschlagenen Fördermöglichkeiten.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dirty="0"/>
              <a:t>Es ist wichtig, dass Sie sich Vergleichsangebote besorgen, denn die preislichen Unterschiede können deutlich sein.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dirty="0"/>
              <a:t>Jetzt müssen Sie vor Antragstellung mit Ihrem Handwerksunternehmen einen Liefer- und Leistungsvertrag schließen. </a:t>
            </a:r>
            <a:br>
              <a:rPr lang="de-DE" dirty="0"/>
            </a:br>
            <a:r>
              <a:rPr lang="de-DE" b="1" dirty="0"/>
              <a:t>Dieser Vertrag muss eine </a:t>
            </a:r>
            <a:r>
              <a:rPr lang="de-DE" b="1" dirty="0">
                <a:solidFill>
                  <a:schemeClr val="accent2"/>
                </a:solidFill>
              </a:rPr>
              <a:t>aufschiebende/ auflösende Klausel </a:t>
            </a:r>
            <a:r>
              <a:rPr lang="de-DE" b="1" dirty="0"/>
              <a:t>enthalten</a:t>
            </a:r>
            <a:r>
              <a:rPr lang="de-DE" dirty="0"/>
              <a:t>, </a:t>
            </a:r>
            <a:br>
              <a:rPr lang="de-DE" dirty="0"/>
            </a:br>
            <a:r>
              <a:rPr lang="de-DE" dirty="0"/>
              <a:t>die den Vertrag erst dann rechtsgültig macht, wenn die positive Förderzusage vorliegt</a:t>
            </a:r>
            <a:br>
              <a:rPr lang="de-DE" dirty="0"/>
            </a:br>
            <a:r>
              <a:rPr lang="de-DE" dirty="0"/>
              <a:t>(in dem Vertrag muss das voraussichtliche Datum der Umsetzung der beantragten Maßnahme enthalten sein)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1" dirty="0"/>
              <a:t>Sobald Sie die Förderzusage erhalten, wird der geschlossen Vertrag wirksam.</a:t>
            </a:r>
            <a:br>
              <a:rPr lang="de-DE" b="1" dirty="0"/>
            </a:br>
            <a:r>
              <a:rPr lang="de-DE" dirty="0"/>
              <a:t>Als </a:t>
            </a:r>
            <a:r>
              <a:rPr lang="de-DE" b="1" dirty="0"/>
              <a:t>Maßnahmenbeginn</a:t>
            </a:r>
            <a:r>
              <a:rPr lang="de-DE" dirty="0"/>
              <a:t> gilt dann der Beginn der Arbeiten. </a:t>
            </a:r>
          </a:p>
          <a:p>
            <a:endParaRPr lang="de-DE" dirty="0"/>
          </a:p>
        </p:txBody>
      </p:sp>
      <p:sp>
        <p:nvSpPr>
          <p:cNvPr id="4" name="Foliennummernplatzhalter 3"/>
          <p:cNvSpPr>
            <a:spLocks noGrp="1"/>
          </p:cNvSpPr>
          <p:nvPr>
            <p:ph type="sldNum" sz="quarter" idx="5"/>
          </p:nvPr>
        </p:nvSpPr>
        <p:spPr/>
        <p:txBody>
          <a:bodyPr/>
          <a:lstStyle/>
          <a:p>
            <a:fld id="{CE68D04C-23E0-4359-A143-39D14038EC77}" type="slidenum">
              <a:rPr lang="de-DE" smtClean="0"/>
              <a:t>7</a:t>
            </a:fld>
            <a:endParaRPr lang="de-DE"/>
          </a:p>
        </p:txBody>
      </p:sp>
    </p:spTree>
    <p:extLst>
      <p:ext uri="{BB962C8B-B14F-4D97-AF65-F5344CB8AC3E}">
        <p14:creationId xmlns:p14="http://schemas.microsoft.com/office/powerpoint/2010/main" val="88037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2F4C5-5A6F-A9D4-894B-C7E1F47E36D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0F7A428-1B9A-9F1B-0C07-96EB916B5B4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68F32FC-3800-47C0-8EEA-3966340B0B5D}"/>
              </a:ext>
            </a:extLst>
          </p:cNvPr>
          <p:cNvSpPr>
            <a:spLocks noGrp="1"/>
          </p:cNvSpPr>
          <p:nvPr>
            <p:ph type="body" idx="1"/>
          </p:nvPr>
        </p:nvSpPr>
        <p:spPr/>
        <p:txBody>
          <a:bodyPr/>
          <a:lstStyle/>
          <a:p>
            <a:pPr marL="171450" indent="-171450">
              <a:buFontTx/>
              <a:buChar char="-"/>
            </a:pPr>
            <a:r>
              <a:rPr lang="de-DE" dirty="0"/>
              <a:t>für alle, die nochmals selbst recherchieren wollen, können das gern in unserer Fördermitteldatenbank tun </a:t>
            </a:r>
          </a:p>
          <a:p>
            <a:pPr marL="171450" indent="-171450">
              <a:buFontTx/>
              <a:buChar char="-"/>
            </a:pPr>
            <a:r>
              <a:rPr lang="de-DE" dirty="0"/>
              <a:t>v.a. für zusätzliche regionale Förderungen z.B. von Kommunen, Kreisen und bei Energieversorgern ist diese Fördermitteldatenbank wichtig</a:t>
            </a:r>
          </a:p>
        </p:txBody>
      </p:sp>
      <p:sp>
        <p:nvSpPr>
          <p:cNvPr id="4" name="Foliennummernplatzhalter 3">
            <a:extLst>
              <a:ext uri="{FF2B5EF4-FFF2-40B4-BE49-F238E27FC236}">
                <a16:creationId xmlns:a16="http://schemas.microsoft.com/office/drawing/2014/main" id="{61790159-A696-A41C-1375-B4C77989E2B8}"/>
              </a:ext>
            </a:extLst>
          </p:cNvPr>
          <p:cNvSpPr>
            <a:spLocks noGrp="1"/>
          </p:cNvSpPr>
          <p:nvPr>
            <p:ph type="sldNum" sz="quarter" idx="5"/>
          </p:nvPr>
        </p:nvSpPr>
        <p:spPr/>
        <p:txBody>
          <a:bodyPr/>
          <a:lstStyle/>
          <a:p>
            <a:fld id="{CE68D04C-23E0-4359-A143-39D14038EC77}" type="slidenum">
              <a:rPr lang="de-DE" smtClean="0"/>
              <a:t>8</a:t>
            </a:fld>
            <a:endParaRPr lang="de-DE"/>
          </a:p>
        </p:txBody>
      </p:sp>
    </p:spTree>
    <p:extLst>
      <p:ext uri="{BB962C8B-B14F-4D97-AF65-F5344CB8AC3E}">
        <p14:creationId xmlns:p14="http://schemas.microsoft.com/office/powerpoint/2010/main" val="278886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 der ganzen Vorbereitung wollen wir uns nun einmal die Fördermittellandschaft etwas genauer anschauen </a:t>
            </a:r>
          </a:p>
          <a:p>
            <a:endParaRPr lang="de-DE" dirty="0"/>
          </a:p>
          <a:p>
            <a:r>
              <a:rPr lang="de-DE" dirty="0"/>
              <a:t>- mit dem neuen GEG ist seit dem 1. Januar 2024 auf die neue BEG – die Bundesförderung für effiziente Gebäude in Kraft getreten </a:t>
            </a:r>
          </a:p>
          <a:p>
            <a:r>
              <a:rPr lang="de-DE" dirty="0"/>
              <a:t>- Was ist das GEG? </a:t>
            </a:r>
          </a:p>
          <a:p>
            <a:r>
              <a:rPr lang="de-DE" dirty="0"/>
              <a:t>	- es gibt vor welche energetischen Anforderungen beheizte und klimatisierte Gebäude erfüllen müssen </a:t>
            </a:r>
          </a:p>
          <a:p>
            <a:r>
              <a:rPr lang="de-DE" dirty="0"/>
              <a:t>	- hierzu enthält es Vorgaben zur Heizungs- und Klimatechnik sowie zum Wärmestandard und Hitzeschutz von Gebäuden </a:t>
            </a:r>
          </a:p>
          <a:p>
            <a:r>
              <a:rPr lang="de-DE" dirty="0"/>
              <a:t>- bei dem GEG gibt es zwei Möglichkeiten, um Bestandsgebäude entsprechend den GEG-Anforderungen zu sanieren </a:t>
            </a:r>
          </a:p>
          <a:p>
            <a:r>
              <a:rPr lang="de-DE" dirty="0"/>
              <a:t>	1. Einzelne Sanierungsmaßnahmen (links)</a:t>
            </a:r>
          </a:p>
          <a:p>
            <a:r>
              <a:rPr lang="de-DE" dirty="0"/>
              <a:t>	2. Umfassende/ komplette Modernisierung (rechts)</a:t>
            </a:r>
          </a:p>
          <a:p>
            <a:endParaRPr lang="de-DE" dirty="0"/>
          </a:p>
          <a:p>
            <a:r>
              <a:rPr lang="de-DE" dirty="0"/>
              <a:t>- als staatliche Unterstützung bei der Sanierung von Gebäude im Sinne des GEG gibt es die Bundesförderung für </a:t>
            </a:r>
            <a:r>
              <a:rPr lang="de-DE" dirty="0" err="1"/>
              <a:t>effizienzte</a:t>
            </a:r>
            <a:r>
              <a:rPr lang="de-DE" dirty="0"/>
              <a:t> Gebäude – die BEG </a:t>
            </a:r>
          </a:p>
          <a:p>
            <a:r>
              <a:rPr lang="de-DE" dirty="0"/>
              <a:t>- für uns ist heute Abend das Teilprogramm der Einzelmaßnahmen – BEG EM interessant </a:t>
            </a:r>
          </a:p>
          <a:p>
            <a:r>
              <a:rPr lang="de-DE" dirty="0"/>
              <a:t>- hierunter fallen alle förderfähigen Maßnahmen am Gebäude, die die Energieeffizienz verbessern </a:t>
            </a:r>
          </a:p>
          <a:p>
            <a:r>
              <a:rPr lang="de-DE" dirty="0"/>
              <a:t>- diese werden mit einem Investitionszuschuss gefördert </a:t>
            </a:r>
          </a:p>
          <a:p>
            <a:r>
              <a:rPr lang="de-DE" dirty="0"/>
              <a:t>- der Fördermittelgeber ist in diesem Fall das BAFA – Bundesamt für Wirtschaft und Ausfuhrkontrolle </a:t>
            </a:r>
          </a:p>
          <a:p>
            <a:endParaRPr lang="de-DE" dirty="0"/>
          </a:p>
          <a:p>
            <a:r>
              <a:rPr lang="de-DE" dirty="0"/>
              <a:t>- bezüglich einer Komplettsanierung zum Effizienzhaus oder der Umwidmung von Nichtwohnfläche in Wohnfläche (Scheunen, Fabrikhallen) ist der Fördermittelgeber die KfW </a:t>
            </a:r>
          </a:p>
          <a:p>
            <a:pPr marL="171450" indent="-171450">
              <a:buFontTx/>
              <a:buChar char="-"/>
            </a:pPr>
            <a:r>
              <a:rPr lang="de-DE" dirty="0"/>
              <a:t>hier werden anders als bei der Einzelmaßnahmenförderung, Sanierungen gefördert, wo alle Maßnahmen in einem Zuge umgesetzt werden, daher gibt es hier einen Förderkredit mit Tilgungszuschüssen, die die Kreditsumme und damit die Laufzeit reduzieren</a:t>
            </a:r>
          </a:p>
          <a:p>
            <a:pPr marL="171450" indent="-171450">
              <a:buFontTx/>
              <a:buChar char="-"/>
            </a:pPr>
            <a:endParaRPr lang="de-DE" dirty="0"/>
          </a:p>
          <a:p>
            <a:pPr marL="171450" indent="-171450">
              <a:buFontTx/>
              <a:buChar char="-"/>
            </a:pPr>
            <a:r>
              <a:rPr lang="de-DE" dirty="0"/>
              <a:t>Und eine wesentliche Verbesserung ergibt sich bei der Förderung von Heizungen – für den Heizungstausch und der Nutzung erneuerbarer Wärmequellen </a:t>
            </a:r>
          </a:p>
        </p:txBody>
      </p:sp>
      <p:sp>
        <p:nvSpPr>
          <p:cNvPr id="4" name="Foliennummernplatzhalter 3"/>
          <p:cNvSpPr>
            <a:spLocks noGrp="1"/>
          </p:cNvSpPr>
          <p:nvPr>
            <p:ph type="sldNum" sz="quarter" idx="5"/>
          </p:nvPr>
        </p:nvSpPr>
        <p:spPr/>
        <p:txBody>
          <a:bodyPr/>
          <a:lstStyle/>
          <a:p>
            <a:fld id="{CE68D04C-23E0-4359-A143-39D14038EC77}" type="slidenum">
              <a:rPr lang="de-DE" smtClean="0"/>
              <a:t>9</a:t>
            </a:fld>
            <a:endParaRPr lang="de-DE"/>
          </a:p>
        </p:txBody>
      </p:sp>
    </p:spTree>
    <p:extLst>
      <p:ext uri="{BB962C8B-B14F-4D97-AF65-F5344CB8AC3E}">
        <p14:creationId xmlns:p14="http://schemas.microsoft.com/office/powerpoint/2010/main" val="397175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2.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6621653-EF49-CF43-807C-630DC9689C8F}"/>
              </a:ext>
            </a:extLst>
          </p:cNvPr>
          <p:cNvSpPr>
            <a:spLocks noGrp="1"/>
          </p:cNvSpPr>
          <p:nvPr>
            <p:ph type="title" hasCustomPrompt="1"/>
          </p:nvPr>
        </p:nvSpPr>
        <p:spPr>
          <a:xfrm>
            <a:off x="1055688" y="1875549"/>
            <a:ext cx="8913577" cy="587236"/>
          </a:xfrm>
          <a:prstGeom prst="rect">
            <a:avLst/>
          </a:prstGeom>
        </p:spPr>
        <p:txBody>
          <a:bodyPr/>
          <a:lstStyle>
            <a:lvl1pPr>
              <a:defRPr sz="4000"/>
            </a:lvl1pPr>
          </a:lstStyle>
          <a:p>
            <a:r>
              <a:rPr lang="de-DE" dirty="0"/>
              <a:t>Wir sind die </a:t>
            </a:r>
            <a:r>
              <a:rPr lang="de-DE" b="1" dirty="0"/>
              <a:t>LEA</a:t>
            </a:r>
            <a:r>
              <a:rPr lang="de-DE" dirty="0"/>
              <a:t> </a:t>
            </a:r>
            <a:r>
              <a:rPr lang="de-DE" b="1" dirty="0"/>
              <a:t>Hessen</a:t>
            </a:r>
            <a:endParaRPr lang="de-DE" dirty="0"/>
          </a:p>
        </p:txBody>
      </p:sp>
      <p:sp>
        <p:nvSpPr>
          <p:cNvPr id="14" name="Textplatzhalter 13">
            <a:extLst>
              <a:ext uri="{FF2B5EF4-FFF2-40B4-BE49-F238E27FC236}">
                <a16:creationId xmlns:a16="http://schemas.microsoft.com/office/drawing/2014/main" id="{6B6133DD-35BA-3222-9F88-3C1BEE4605AE}"/>
              </a:ext>
            </a:extLst>
          </p:cNvPr>
          <p:cNvSpPr>
            <a:spLocks noGrp="1"/>
          </p:cNvSpPr>
          <p:nvPr>
            <p:ph type="body" sz="quarter" idx="10" hasCustomPrompt="1"/>
          </p:nvPr>
        </p:nvSpPr>
        <p:spPr>
          <a:xfrm>
            <a:off x="1055688" y="2484803"/>
            <a:ext cx="8893175" cy="337278"/>
          </a:xfrm>
          <a:prstGeom prst="rect">
            <a:avLst/>
          </a:prstGeom>
          <a:noFill/>
        </p:spPr>
        <p:txBody>
          <a:bodyPr/>
          <a:lstStyle>
            <a:lvl1pPr marL="0" indent="0">
              <a:buNone/>
              <a:defRPr sz="1800">
                <a:ln>
                  <a:noFill/>
                </a:ln>
                <a:solidFill>
                  <a:schemeClr val="accent3"/>
                </a:solidFill>
              </a:defRPr>
            </a:lvl1pPr>
          </a:lstStyle>
          <a:p>
            <a:pPr lvl="0"/>
            <a:r>
              <a:rPr lang="de-DE" dirty="0"/>
              <a:t>Monat Jahr</a:t>
            </a:r>
          </a:p>
        </p:txBody>
      </p:sp>
      <p:sp>
        <p:nvSpPr>
          <p:cNvPr id="3" name="Fußzeilenplatzhalter 2">
            <a:extLst>
              <a:ext uri="{FF2B5EF4-FFF2-40B4-BE49-F238E27FC236}">
                <a16:creationId xmlns:a16="http://schemas.microsoft.com/office/drawing/2014/main" id="{EF8EAC1D-E0FE-A309-B7EF-3592081296DB}"/>
              </a:ext>
            </a:extLst>
          </p:cNvPr>
          <p:cNvSpPr>
            <a:spLocks noGrp="1"/>
          </p:cNvSpPr>
          <p:nvPr>
            <p:ph type="ftr" sz="quarter" idx="11"/>
          </p:nvPr>
        </p:nvSpPr>
        <p:spPr/>
        <p:txBody>
          <a:bodyPr/>
          <a:lstStyle/>
          <a:p>
            <a:r>
              <a:rPr lang="de-DE" b="1" dirty="0"/>
              <a:t>LEA LandesEnergieAgentur Hessen GmbH</a:t>
            </a:r>
          </a:p>
        </p:txBody>
      </p:sp>
      <p:grpSp>
        <p:nvGrpSpPr>
          <p:cNvPr id="2" name="Gruppieren 1">
            <a:extLst>
              <a:ext uri="{FF2B5EF4-FFF2-40B4-BE49-F238E27FC236}">
                <a16:creationId xmlns:a16="http://schemas.microsoft.com/office/drawing/2014/main" id="{A71E2A4E-EBA5-3C94-BE48-88EF86D8CECE}"/>
              </a:ext>
            </a:extLst>
          </p:cNvPr>
          <p:cNvGrpSpPr/>
          <p:nvPr userDrawn="1"/>
        </p:nvGrpSpPr>
        <p:grpSpPr>
          <a:xfrm>
            <a:off x="10056813" y="0"/>
            <a:ext cx="2135187" cy="6858000"/>
            <a:chOff x="10056813" y="0"/>
            <a:chExt cx="2135187" cy="6858000"/>
          </a:xfrm>
        </p:grpSpPr>
        <p:sp>
          <p:nvSpPr>
            <p:cNvPr id="4" name="Rechteck 3">
              <a:extLst>
                <a:ext uri="{FF2B5EF4-FFF2-40B4-BE49-F238E27FC236}">
                  <a16:creationId xmlns:a16="http://schemas.microsoft.com/office/drawing/2014/main" id="{A64B50A1-C4EE-6E6D-2C2C-15693AF2887E}"/>
                </a:ext>
              </a:extLst>
            </p:cNvPr>
            <p:cNvSpPr/>
            <p:nvPr userDrawn="1"/>
          </p:nvSpPr>
          <p:spPr>
            <a:xfrm>
              <a:off x="10056813" y="0"/>
              <a:ext cx="213518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6CBC9FCE-34B3-217F-0ACF-E94C4D5AAD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8"/>
            <a:stretch/>
          </p:blipFill>
          <p:spPr>
            <a:xfrm>
              <a:off x="10056813" y="0"/>
              <a:ext cx="2135187" cy="1581984"/>
            </a:xfrm>
            <a:prstGeom prst="rect">
              <a:avLst/>
            </a:prstGeom>
          </p:spPr>
        </p:pic>
      </p:grpSp>
    </p:spTree>
    <p:extLst>
      <p:ext uri="{BB962C8B-B14F-4D97-AF65-F5344CB8AC3E}">
        <p14:creationId xmlns:p14="http://schemas.microsoft.com/office/powerpoint/2010/main" val="151799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28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Art-Grafik unten">
    <p:bg>
      <p:bgPr>
        <a:solidFill>
          <a:schemeClr val="bg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sp>
        <p:nvSpPr>
          <p:cNvPr id="2" name="Textplatzhalter 9">
            <a:extLst>
              <a:ext uri="{FF2B5EF4-FFF2-40B4-BE49-F238E27FC236}">
                <a16:creationId xmlns:a16="http://schemas.microsoft.com/office/drawing/2014/main" id="{0CDE37B7-E263-B637-063D-359BE7D6AB98}"/>
              </a:ext>
            </a:extLst>
          </p:cNvPr>
          <p:cNvSpPr>
            <a:spLocks noGrp="1"/>
          </p:cNvSpPr>
          <p:nvPr>
            <p:ph type="body" sz="quarter" idx="13" hasCustomPrompt="1"/>
          </p:nvPr>
        </p:nvSpPr>
        <p:spPr>
          <a:xfrm>
            <a:off x="1055686" y="908720"/>
            <a:ext cx="9001125" cy="492891"/>
          </a:xfrm>
          <a:prstGeom prst="rect">
            <a:avLst/>
          </a:prstGeom>
        </p:spPr>
        <p:txBody>
          <a:bodyPr/>
          <a:lstStyle>
            <a:lvl1pPr marL="0" indent="0">
              <a:buNone/>
              <a:defRPr sz="3000" b="1">
                <a:solidFill>
                  <a:schemeClr val="accent1"/>
                </a:solidFill>
              </a:defRPr>
            </a:lvl1pPr>
          </a:lstStyle>
          <a:p>
            <a:pPr lvl="0"/>
            <a:r>
              <a:rPr lang="de-DE" dirty="0"/>
              <a:t>Überschrift</a:t>
            </a:r>
          </a:p>
        </p:txBody>
      </p:sp>
      <p:sp>
        <p:nvSpPr>
          <p:cNvPr id="3" name="Textplatzhalter 9">
            <a:extLst>
              <a:ext uri="{FF2B5EF4-FFF2-40B4-BE49-F238E27FC236}">
                <a16:creationId xmlns:a16="http://schemas.microsoft.com/office/drawing/2014/main" id="{A8F21A1B-B9FF-D5F4-E4D7-CBB0B870E492}"/>
              </a:ext>
            </a:extLst>
          </p:cNvPr>
          <p:cNvSpPr>
            <a:spLocks noGrp="1"/>
          </p:cNvSpPr>
          <p:nvPr>
            <p:ph type="body" sz="quarter" idx="14" hasCustomPrompt="1"/>
          </p:nvPr>
        </p:nvSpPr>
        <p:spPr>
          <a:xfrm>
            <a:off x="1055686" y="1556792"/>
            <a:ext cx="9001125" cy="391964"/>
          </a:xfrm>
          <a:prstGeom prst="rect">
            <a:avLst/>
          </a:prstGeom>
        </p:spPr>
        <p:txBody>
          <a:bodyPr/>
          <a:lstStyle>
            <a:lvl1pPr marL="0" indent="0">
              <a:buNone/>
              <a:defRPr sz="2200" b="0">
                <a:solidFill>
                  <a:schemeClr val="tx1"/>
                </a:solidFill>
              </a:defRPr>
            </a:lvl1pPr>
          </a:lstStyle>
          <a:p>
            <a:pPr lvl="0"/>
            <a:r>
              <a:rPr lang="de-DE" dirty="0"/>
              <a:t>Sub-Headline</a:t>
            </a:r>
          </a:p>
        </p:txBody>
      </p:sp>
      <p:sp>
        <p:nvSpPr>
          <p:cNvPr id="9" name="SmartArt-Platzhalter 8">
            <a:extLst>
              <a:ext uri="{FF2B5EF4-FFF2-40B4-BE49-F238E27FC236}">
                <a16:creationId xmlns:a16="http://schemas.microsoft.com/office/drawing/2014/main" id="{311DF2E4-B32D-706E-4232-C37DAA40DFC9}"/>
              </a:ext>
            </a:extLst>
          </p:cNvPr>
          <p:cNvSpPr>
            <a:spLocks noGrp="1"/>
          </p:cNvSpPr>
          <p:nvPr>
            <p:ph type="dgm" sz="quarter" idx="32"/>
          </p:nvPr>
        </p:nvSpPr>
        <p:spPr>
          <a:xfrm>
            <a:off x="1055688" y="3429000"/>
            <a:ext cx="9001125" cy="2879725"/>
          </a:xfrm>
          <a:prstGeom prst="rect">
            <a:avLst/>
          </a:prstGeom>
        </p:spPr>
        <p:txBody>
          <a:bodyPr/>
          <a:lstStyle>
            <a:lvl1pPr marL="0" indent="0">
              <a:buNone/>
              <a:defRPr/>
            </a:lvl1pPr>
          </a:lstStyle>
          <a:p>
            <a:r>
              <a:rPr lang="de-DE"/>
              <a:t>Klicken Sie auf das Symbol, um die SmartArt-Grafik hinzuzufügen</a:t>
            </a:r>
            <a:endParaRPr lang="de-DE" dirty="0"/>
          </a:p>
        </p:txBody>
      </p:sp>
      <p:grpSp>
        <p:nvGrpSpPr>
          <p:cNvPr id="6" name="Gruppieren 5">
            <a:extLst>
              <a:ext uri="{FF2B5EF4-FFF2-40B4-BE49-F238E27FC236}">
                <a16:creationId xmlns:a16="http://schemas.microsoft.com/office/drawing/2014/main" id="{A33E8B50-AA9B-98BE-F15C-EA909313A362}"/>
              </a:ext>
            </a:extLst>
          </p:cNvPr>
          <p:cNvGrpSpPr/>
          <p:nvPr userDrawn="1"/>
        </p:nvGrpSpPr>
        <p:grpSpPr>
          <a:xfrm>
            <a:off x="10849708" y="0"/>
            <a:ext cx="1342292" cy="905608"/>
            <a:chOff x="10849708" y="0"/>
            <a:chExt cx="1342292" cy="905608"/>
          </a:xfrm>
        </p:grpSpPr>
        <p:sp>
          <p:nvSpPr>
            <p:cNvPr id="7" name="Rechteck 6">
              <a:extLst>
                <a:ext uri="{FF2B5EF4-FFF2-40B4-BE49-F238E27FC236}">
                  <a16:creationId xmlns:a16="http://schemas.microsoft.com/office/drawing/2014/main" id="{6309FA34-D92E-D3ED-8276-DEAB8749261C}"/>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F3C086F3-43A8-507E-C00D-52726A14E3C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5" name="Textplatzhalter 14">
            <a:extLst>
              <a:ext uri="{FF2B5EF4-FFF2-40B4-BE49-F238E27FC236}">
                <a16:creationId xmlns:a16="http://schemas.microsoft.com/office/drawing/2014/main" id="{8B2310BE-EDC5-BD85-AA76-DDC9BCF4A4E6}"/>
              </a:ext>
            </a:extLst>
          </p:cNvPr>
          <p:cNvSpPr>
            <a:spLocks noGrp="1"/>
          </p:cNvSpPr>
          <p:nvPr>
            <p:ph type="body" sz="quarter" idx="33"/>
          </p:nvPr>
        </p:nvSpPr>
        <p:spPr>
          <a:xfrm>
            <a:off x="1055688" y="1989138"/>
            <a:ext cx="9001125" cy="1223838"/>
          </a:xfrm>
          <a:prstGeom prst="rect">
            <a:avLst/>
          </a:prstGeom>
        </p:spPr>
        <p:txBody>
          <a:bodyPr/>
          <a:lstStyle>
            <a:lvl1pPr marL="180000" indent="-180000">
              <a:lnSpc>
                <a:spcPct val="100000"/>
              </a:lnSpc>
              <a:buFont typeface="Arial" panose="020B0604020202020204" pitchFamily="34" charset="0"/>
              <a:buChar char="•"/>
              <a:tabLst/>
              <a:defRPr sz="1800">
                <a:solidFill>
                  <a:schemeClr val="bg2">
                    <a:lumMod val="10000"/>
                  </a:schemeClr>
                </a:solidFill>
              </a:defRPr>
            </a:lvl1pPr>
            <a:lvl2pPr marL="538163" indent="-173038">
              <a:tabLst/>
              <a:defRPr sz="1600">
                <a:solidFill>
                  <a:schemeClr val="bg2">
                    <a:lumMod val="10000"/>
                  </a:schemeClr>
                </a:solidFill>
              </a:defRPr>
            </a:lvl2pPr>
            <a:lvl3pPr marL="893763" indent="-173038">
              <a:tabLst/>
              <a:defRPr sz="1600">
                <a:solidFill>
                  <a:schemeClr val="bg2">
                    <a:lumMod val="10000"/>
                  </a:schemeClr>
                </a:solidFill>
              </a:defRPr>
            </a:lvl3pPr>
            <a:lvl4pPr marL="1249363" indent="-173038">
              <a:tabLst/>
              <a:defRPr sz="1400">
                <a:solidFill>
                  <a:schemeClr val="bg2">
                    <a:lumMod val="10000"/>
                  </a:schemeClr>
                </a:solidFill>
              </a:defRPr>
            </a:lvl4pPr>
            <a:lvl5pPr marL="1604963" indent="-173038">
              <a:tabLst/>
              <a:defRPr sz="1400">
                <a:solidFill>
                  <a:schemeClr val="bg2">
                    <a:lumMod val="10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031508433"/>
      </p:ext>
    </p:extLst>
  </p:cSld>
  <p:clrMapOvr>
    <a:masterClrMapping/>
  </p:clrMapOvr>
  <p:extLst>
    <p:ext uri="{DCECCB84-F9BA-43D5-87BE-67443E8EF086}">
      <p15:sldGuideLst xmlns:p15="http://schemas.microsoft.com/office/powerpoint/2012/main">
        <p15:guide id="1" orient="horz" pos="618" userDrawn="1">
          <p15:clr>
            <a:srgbClr val="FBAE40"/>
          </p15:clr>
        </p15:guide>
        <p15:guide id="2" pos="338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Grafik">
    <p:bg>
      <p:bgPr>
        <a:solidFill>
          <a:schemeClr val="bg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sp>
        <p:nvSpPr>
          <p:cNvPr id="2" name="Textplatzhalter 9">
            <a:extLst>
              <a:ext uri="{FF2B5EF4-FFF2-40B4-BE49-F238E27FC236}">
                <a16:creationId xmlns:a16="http://schemas.microsoft.com/office/drawing/2014/main" id="{0CDE37B7-E263-B637-063D-359BE7D6AB98}"/>
              </a:ext>
            </a:extLst>
          </p:cNvPr>
          <p:cNvSpPr>
            <a:spLocks noGrp="1"/>
          </p:cNvSpPr>
          <p:nvPr>
            <p:ph type="body" sz="quarter" idx="13" hasCustomPrompt="1"/>
          </p:nvPr>
        </p:nvSpPr>
        <p:spPr>
          <a:xfrm>
            <a:off x="1055686" y="908720"/>
            <a:ext cx="9001125" cy="492891"/>
          </a:xfrm>
          <a:prstGeom prst="rect">
            <a:avLst/>
          </a:prstGeom>
        </p:spPr>
        <p:txBody>
          <a:bodyPr/>
          <a:lstStyle>
            <a:lvl1pPr marL="0" indent="0">
              <a:buNone/>
              <a:defRPr sz="3000" b="1">
                <a:solidFill>
                  <a:schemeClr val="accent1"/>
                </a:solidFill>
              </a:defRPr>
            </a:lvl1pPr>
          </a:lstStyle>
          <a:p>
            <a:pPr lvl="0"/>
            <a:r>
              <a:rPr lang="de-DE" dirty="0"/>
              <a:t>Überschrift</a:t>
            </a:r>
          </a:p>
        </p:txBody>
      </p:sp>
      <p:sp>
        <p:nvSpPr>
          <p:cNvPr id="3" name="Textplatzhalter 9">
            <a:extLst>
              <a:ext uri="{FF2B5EF4-FFF2-40B4-BE49-F238E27FC236}">
                <a16:creationId xmlns:a16="http://schemas.microsoft.com/office/drawing/2014/main" id="{A8F21A1B-B9FF-D5F4-E4D7-CBB0B870E492}"/>
              </a:ext>
            </a:extLst>
          </p:cNvPr>
          <p:cNvSpPr>
            <a:spLocks noGrp="1"/>
          </p:cNvSpPr>
          <p:nvPr>
            <p:ph type="body" sz="quarter" idx="14" hasCustomPrompt="1"/>
          </p:nvPr>
        </p:nvSpPr>
        <p:spPr>
          <a:xfrm>
            <a:off x="1055686" y="1556792"/>
            <a:ext cx="9001125" cy="391964"/>
          </a:xfrm>
          <a:prstGeom prst="rect">
            <a:avLst/>
          </a:prstGeom>
        </p:spPr>
        <p:txBody>
          <a:bodyPr/>
          <a:lstStyle>
            <a:lvl1pPr marL="0" indent="0">
              <a:buNone/>
              <a:defRPr sz="2200" b="0">
                <a:solidFill>
                  <a:schemeClr val="tx1"/>
                </a:solidFill>
              </a:defRPr>
            </a:lvl1pPr>
          </a:lstStyle>
          <a:p>
            <a:pPr lvl="0"/>
            <a:r>
              <a:rPr lang="de-DE" dirty="0"/>
              <a:t>Sub-Headline</a:t>
            </a:r>
          </a:p>
        </p:txBody>
      </p:sp>
      <p:sp>
        <p:nvSpPr>
          <p:cNvPr id="20" name="Textplatzhalter 19">
            <a:extLst>
              <a:ext uri="{FF2B5EF4-FFF2-40B4-BE49-F238E27FC236}">
                <a16:creationId xmlns:a16="http://schemas.microsoft.com/office/drawing/2014/main" id="{B7617A0E-EF06-E38A-3F37-C820A175AA77}"/>
              </a:ext>
            </a:extLst>
          </p:cNvPr>
          <p:cNvSpPr>
            <a:spLocks noGrp="1"/>
          </p:cNvSpPr>
          <p:nvPr>
            <p:ph type="body" sz="quarter" idx="32" hasCustomPrompt="1"/>
          </p:nvPr>
        </p:nvSpPr>
        <p:spPr>
          <a:xfrm>
            <a:off x="1055688" y="3429000"/>
            <a:ext cx="1435100" cy="2666995"/>
          </a:xfrm>
          <a:prstGeom prst="rect">
            <a:avLst/>
          </a:prstGeom>
        </p:spPr>
        <p:txBody>
          <a:bodyPr/>
          <a:lstStyle>
            <a:lvl1pPr marL="0" indent="0">
              <a:buNone/>
              <a:defRPr sz="1400">
                <a:solidFill>
                  <a:schemeClr val="tx2"/>
                </a:solidFill>
              </a:defRPr>
            </a:lvl1pPr>
          </a:lstStyle>
          <a:p>
            <a:pPr lvl="0"/>
            <a:r>
              <a:rPr lang="de-DE" dirty="0"/>
              <a:t>Text</a:t>
            </a:r>
          </a:p>
        </p:txBody>
      </p:sp>
      <p:sp>
        <p:nvSpPr>
          <p:cNvPr id="21" name="Textplatzhalter 19">
            <a:extLst>
              <a:ext uri="{FF2B5EF4-FFF2-40B4-BE49-F238E27FC236}">
                <a16:creationId xmlns:a16="http://schemas.microsoft.com/office/drawing/2014/main" id="{F6E6E7E3-7910-9B79-24B1-F9F3365AECAA}"/>
              </a:ext>
            </a:extLst>
          </p:cNvPr>
          <p:cNvSpPr>
            <a:spLocks noGrp="1"/>
          </p:cNvSpPr>
          <p:nvPr>
            <p:ph type="body" sz="quarter" idx="33" hasCustomPrompt="1"/>
          </p:nvPr>
        </p:nvSpPr>
        <p:spPr>
          <a:xfrm>
            <a:off x="3224122" y="3429000"/>
            <a:ext cx="1435100" cy="2666995"/>
          </a:xfrm>
          <a:prstGeom prst="rect">
            <a:avLst/>
          </a:prstGeom>
        </p:spPr>
        <p:txBody>
          <a:bodyPr/>
          <a:lstStyle>
            <a:lvl1pPr marL="0" indent="0">
              <a:buNone/>
              <a:defRPr sz="1400">
                <a:solidFill>
                  <a:schemeClr val="tx2"/>
                </a:solidFill>
              </a:defRPr>
            </a:lvl1pPr>
          </a:lstStyle>
          <a:p>
            <a:pPr lvl="0"/>
            <a:r>
              <a:rPr lang="de-DE" dirty="0"/>
              <a:t>Text</a:t>
            </a:r>
          </a:p>
        </p:txBody>
      </p:sp>
      <p:sp>
        <p:nvSpPr>
          <p:cNvPr id="22" name="Textplatzhalter 19">
            <a:extLst>
              <a:ext uri="{FF2B5EF4-FFF2-40B4-BE49-F238E27FC236}">
                <a16:creationId xmlns:a16="http://schemas.microsoft.com/office/drawing/2014/main" id="{1D6540BD-1B9B-9F63-7E12-A20A6080183B}"/>
              </a:ext>
            </a:extLst>
          </p:cNvPr>
          <p:cNvSpPr>
            <a:spLocks noGrp="1"/>
          </p:cNvSpPr>
          <p:nvPr>
            <p:ph type="body" sz="quarter" idx="34" hasCustomPrompt="1"/>
          </p:nvPr>
        </p:nvSpPr>
        <p:spPr>
          <a:xfrm>
            <a:off x="5383847" y="3429000"/>
            <a:ext cx="1435100" cy="2666995"/>
          </a:xfrm>
          <a:prstGeom prst="rect">
            <a:avLst/>
          </a:prstGeom>
        </p:spPr>
        <p:txBody>
          <a:bodyPr/>
          <a:lstStyle>
            <a:lvl1pPr marL="0" indent="0">
              <a:buNone/>
              <a:defRPr sz="1400">
                <a:solidFill>
                  <a:schemeClr val="tx2"/>
                </a:solidFill>
              </a:defRPr>
            </a:lvl1pPr>
          </a:lstStyle>
          <a:p>
            <a:pPr lvl="0"/>
            <a:r>
              <a:rPr lang="de-DE" dirty="0"/>
              <a:t>Text</a:t>
            </a:r>
          </a:p>
        </p:txBody>
      </p:sp>
      <p:sp>
        <p:nvSpPr>
          <p:cNvPr id="23" name="Textplatzhalter 19">
            <a:extLst>
              <a:ext uri="{FF2B5EF4-FFF2-40B4-BE49-F238E27FC236}">
                <a16:creationId xmlns:a16="http://schemas.microsoft.com/office/drawing/2014/main" id="{74D5BDF0-EE01-0ED7-2A62-A619E0346CF1}"/>
              </a:ext>
            </a:extLst>
          </p:cNvPr>
          <p:cNvSpPr>
            <a:spLocks noGrp="1"/>
          </p:cNvSpPr>
          <p:nvPr>
            <p:ph type="body" sz="quarter" idx="35" hasCustomPrompt="1"/>
          </p:nvPr>
        </p:nvSpPr>
        <p:spPr>
          <a:xfrm>
            <a:off x="7534864" y="3429000"/>
            <a:ext cx="1435100" cy="2666995"/>
          </a:xfrm>
          <a:prstGeom prst="rect">
            <a:avLst/>
          </a:prstGeom>
        </p:spPr>
        <p:txBody>
          <a:bodyPr/>
          <a:lstStyle>
            <a:lvl1pPr marL="0" indent="0">
              <a:buNone/>
              <a:defRPr sz="1400">
                <a:solidFill>
                  <a:schemeClr val="tx2"/>
                </a:solidFill>
              </a:defRPr>
            </a:lvl1pPr>
          </a:lstStyle>
          <a:p>
            <a:pPr lvl="0"/>
            <a:r>
              <a:rPr lang="de-DE" dirty="0"/>
              <a:t>Text</a:t>
            </a:r>
          </a:p>
        </p:txBody>
      </p:sp>
      <p:sp>
        <p:nvSpPr>
          <p:cNvPr id="27" name="Textplatzhalter 26">
            <a:extLst>
              <a:ext uri="{FF2B5EF4-FFF2-40B4-BE49-F238E27FC236}">
                <a16:creationId xmlns:a16="http://schemas.microsoft.com/office/drawing/2014/main" id="{DC380927-E089-F057-1718-00B34513F9A1}"/>
              </a:ext>
            </a:extLst>
          </p:cNvPr>
          <p:cNvSpPr>
            <a:spLocks noGrp="1"/>
          </p:cNvSpPr>
          <p:nvPr>
            <p:ph type="body" sz="quarter" idx="36" hasCustomPrompt="1"/>
          </p:nvPr>
        </p:nvSpPr>
        <p:spPr>
          <a:xfrm>
            <a:off x="1075779" y="2970213"/>
            <a:ext cx="809625" cy="368300"/>
          </a:xfrm>
          <a:prstGeom prst="rect">
            <a:avLst/>
          </a:prstGeom>
        </p:spPr>
        <p:txBody>
          <a:bodyPr/>
          <a:lstStyle>
            <a:lvl1pPr marL="0" indent="0" algn="l">
              <a:buNone/>
              <a:defRPr sz="1800"/>
            </a:lvl1pPr>
          </a:lstStyle>
          <a:p>
            <a:pPr lvl="0"/>
            <a:r>
              <a:rPr lang="de-DE" dirty="0"/>
              <a:t>Zahl</a:t>
            </a:r>
          </a:p>
        </p:txBody>
      </p:sp>
      <p:sp>
        <p:nvSpPr>
          <p:cNvPr id="28" name="Textplatzhalter 26">
            <a:extLst>
              <a:ext uri="{FF2B5EF4-FFF2-40B4-BE49-F238E27FC236}">
                <a16:creationId xmlns:a16="http://schemas.microsoft.com/office/drawing/2014/main" id="{F84861F7-FEA9-FE9C-F27D-B03C9DDEFAD3}"/>
              </a:ext>
            </a:extLst>
          </p:cNvPr>
          <p:cNvSpPr>
            <a:spLocks noGrp="1"/>
          </p:cNvSpPr>
          <p:nvPr>
            <p:ph type="body" sz="quarter" idx="37" hasCustomPrompt="1"/>
          </p:nvPr>
        </p:nvSpPr>
        <p:spPr>
          <a:xfrm>
            <a:off x="3223488" y="2970213"/>
            <a:ext cx="809625" cy="368300"/>
          </a:xfrm>
          <a:prstGeom prst="rect">
            <a:avLst/>
          </a:prstGeom>
        </p:spPr>
        <p:txBody>
          <a:bodyPr/>
          <a:lstStyle>
            <a:lvl1pPr marL="0" indent="0" algn="l">
              <a:buNone/>
              <a:defRPr sz="1800"/>
            </a:lvl1pPr>
          </a:lstStyle>
          <a:p>
            <a:pPr lvl="0"/>
            <a:r>
              <a:rPr lang="de-DE" dirty="0"/>
              <a:t>Zahl</a:t>
            </a:r>
          </a:p>
        </p:txBody>
      </p:sp>
      <p:sp>
        <p:nvSpPr>
          <p:cNvPr id="29" name="Textplatzhalter 26">
            <a:extLst>
              <a:ext uri="{FF2B5EF4-FFF2-40B4-BE49-F238E27FC236}">
                <a16:creationId xmlns:a16="http://schemas.microsoft.com/office/drawing/2014/main" id="{A3472C4A-0C0D-63EE-5C68-51123FF59ED9}"/>
              </a:ext>
            </a:extLst>
          </p:cNvPr>
          <p:cNvSpPr>
            <a:spLocks noGrp="1"/>
          </p:cNvSpPr>
          <p:nvPr>
            <p:ph type="body" sz="quarter" idx="38" hasCustomPrompt="1"/>
          </p:nvPr>
        </p:nvSpPr>
        <p:spPr>
          <a:xfrm>
            <a:off x="5374505" y="2970213"/>
            <a:ext cx="809625" cy="368300"/>
          </a:xfrm>
          <a:prstGeom prst="rect">
            <a:avLst/>
          </a:prstGeom>
        </p:spPr>
        <p:txBody>
          <a:bodyPr/>
          <a:lstStyle>
            <a:lvl1pPr marL="0" indent="0" algn="l">
              <a:buNone/>
              <a:defRPr sz="1800"/>
            </a:lvl1pPr>
          </a:lstStyle>
          <a:p>
            <a:pPr lvl="0"/>
            <a:r>
              <a:rPr lang="de-DE" dirty="0"/>
              <a:t>Zahl</a:t>
            </a:r>
          </a:p>
        </p:txBody>
      </p:sp>
      <p:sp>
        <p:nvSpPr>
          <p:cNvPr id="30" name="Textplatzhalter 26">
            <a:extLst>
              <a:ext uri="{FF2B5EF4-FFF2-40B4-BE49-F238E27FC236}">
                <a16:creationId xmlns:a16="http://schemas.microsoft.com/office/drawing/2014/main" id="{F547A680-00C4-347C-F7BF-911FF9420897}"/>
              </a:ext>
            </a:extLst>
          </p:cNvPr>
          <p:cNvSpPr>
            <a:spLocks noGrp="1"/>
          </p:cNvSpPr>
          <p:nvPr>
            <p:ph type="body" sz="quarter" idx="39" hasCustomPrompt="1"/>
          </p:nvPr>
        </p:nvSpPr>
        <p:spPr>
          <a:xfrm>
            <a:off x="7551648" y="2970213"/>
            <a:ext cx="809625" cy="368300"/>
          </a:xfrm>
          <a:prstGeom prst="rect">
            <a:avLst/>
          </a:prstGeom>
        </p:spPr>
        <p:txBody>
          <a:bodyPr/>
          <a:lstStyle>
            <a:lvl1pPr marL="0" indent="0" algn="l">
              <a:buNone/>
              <a:defRPr sz="1800"/>
            </a:lvl1pPr>
          </a:lstStyle>
          <a:p>
            <a:pPr lvl="0"/>
            <a:r>
              <a:rPr lang="de-DE" dirty="0"/>
              <a:t>Zahl</a:t>
            </a:r>
          </a:p>
        </p:txBody>
      </p:sp>
      <p:grpSp>
        <p:nvGrpSpPr>
          <p:cNvPr id="5" name="Gruppieren 4">
            <a:extLst>
              <a:ext uri="{FF2B5EF4-FFF2-40B4-BE49-F238E27FC236}">
                <a16:creationId xmlns:a16="http://schemas.microsoft.com/office/drawing/2014/main" id="{9C6FA93E-8069-A9F8-5B52-4C55260D8481}"/>
              </a:ext>
            </a:extLst>
          </p:cNvPr>
          <p:cNvGrpSpPr/>
          <p:nvPr userDrawn="1"/>
        </p:nvGrpSpPr>
        <p:grpSpPr>
          <a:xfrm>
            <a:off x="10849708" y="0"/>
            <a:ext cx="1342292" cy="905608"/>
            <a:chOff x="10849708" y="0"/>
            <a:chExt cx="1342292" cy="905608"/>
          </a:xfrm>
        </p:grpSpPr>
        <p:sp>
          <p:nvSpPr>
            <p:cNvPr id="6" name="Rechteck 5">
              <a:extLst>
                <a:ext uri="{FF2B5EF4-FFF2-40B4-BE49-F238E27FC236}">
                  <a16:creationId xmlns:a16="http://schemas.microsoft.com/office/drawing/2014/main" id="{850008F7-8852-0B98-C8B8-7CD82AFC1472}"/>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0B7202F6-1129-0FAA-4F59-03FA0DB56C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Tree>
    <p:extLst>
      <p:ext uri="{BB962C8B-B14F-4D97-AF65-F5344CB8AC3E}">
        <p14:creationId xmlns:p14="http://schemas.microsoft.com/office/powerpoint/2010/main" val="2365270561"/>
      </p:ext>
    </p:extLst>
  </p:cSld>
  <p:clrMapOvr>
    <a:masterClrMapping/>
  </p:clrMapOvr>
  <p:extLst>
    <p:ext uri="{DCECCB84-F9BA-43D5-87BE-67443E8EF086}">
      <p15:sldGuideLst xmlns:p15="http://schemas.microsoft.com/office/powerpoint/2012/main">
        <p15:guide id="1" orient="horz" pos="618" userDrawn="1">
          <p15:clr>
            <a:srgbClr val="FBAE40"/>
          </p15:clr>
        </p15:guide>
        <p15:guide id="2" pos="338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seite">
    <p:bg>
      <p:bgPr>
        <a:solidFill>
          <a:schemeClr val="accent1"/>
        </a:solidFill>
        <a:effectLst/>
      </p:bgPr>
    </p:bg>
    <p:spTree>
      <p:nvGrpSpPr>
        <p:cNvPr id="1" name=""/>
        <p:cNvGrpSpPr/>
        <p:nvPr/>
      </p:nvGrpSpPr>
      <p:grpSpPr>
        <a:xfrm>
          <a:off x="0" y="0"/>
          <a:ext cx="0" cy="0"/>
          <a:chOff x="0" y="0"/>
          <a:chExt cx="0" cy="0"/>
        </a:xfrm>
      </p:grpSpPr>
      <p:sp>
        <p:nvSpPr>
          <p:cNvPr id="30" name="Titelplatzhalter 1">
            <a:extLst>
              <a:ext uri="{FF2B5EF4-FFF2-40B4-BE49-F238E27FC236}">
                <a16:creationId xmlns:a16="http://schemas.microsoft.com/office/drawing/2014/main" id="{B293143E-85B2-47BE-912A-5996E800A1FC}"/>
              </a:ext>
            </a:extLst>
          </p:cNvPr>
          <p:cNvSpPr txBox="1">
            <a:spLocks/>
          </p:cNvSpPr>
          <p:nvPr userDrawn="1"/>
        </p:nvSpPr>
        <p:spPr>
          <a:xfrm>
            <a:off x="900000" y="4500000"/>
            <a:ext cx="105156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endParaRPr lang="de-DE" sz="3300" b="1" kern="1200" dirty="0">
              <a:solidFill>
                <a:schemeClr val="accent1"/>
              </a:solidFill>
              <a:latin typeface="+mj-lt"/>
              <a:ea typeface="+mj-ea"/>
              <a:cs typeface="+mj-cs"/>
            </a:endParaRPr>
          </a:p>
        </p:txBody>
      </p:sp>
      <p:sp>
        <p:nvSpPr>
          <p:cNvPr id="13" name="Textplatzhalter 12">
            <a:extLst>
              <a:ext uri="{FF2B5EF4-FFF2-40B4-BE49-F238E27FC236}">
                <a16:creationId xmlns:a16="http://schemas.microsoft.com/office/drawing/2014/main" id="{B7D808C8-4B7A-AA90-3956-9914809DC011}"/>
              </a:ext>
            </a:extLst>
          </p:cNvPr>
          <p:cNvSpPr>
            <a:spLocks noGrp="1"/>
          </p:cNvSpPr>
          <p:nvPr>
            <p:ph type="body" sz="quarter" idx="10"/>
          </p:nvPr>
        </p:nvSpPr>
        <p:spPr>
          <a:xfrm>
            <a:off x="1055688" y="1592263"/>
            <a:ext cx="9001125" cy="4716462"/>
          </a:xfrm>
          <a:prstGeom prst="rect">
            <a:avLst/>
          </a:prstGeom>
        </p:spPr>
        <p:txBody>
          <a:bodyPr/>
          <a:lstStyle>
            <a:lvl1pPr marL="0" indent="0">
              <a:buNone/>
              <a:defRPr sz="8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grpSp>
        <p:nvGrpSpPr>
          <p:cNvPr id="2" name="Gruppieren 1">
            <a:extLst>
              <a:ext uri="{FF2B5EF4-FFF2-40B4-BE49-F238E27FC236}">
                <a16:creationId xmlns:a16="http://schemas.microsoft.com/office/drawing/2014/main" id="{E6117005-F584-4750-3E56-2A5A91C1DC72}"/>
              </a:ext>
            </a:extLst>
          </p:cNvPr>
          <p:cNvGrpSpPr/>
          <p:nvPr userDrawn="1"/>
        </p:nvGrpSpPr>
        <p:grpSpPr>
          <a:xfrm>
            <a:off x="10849708" y="0"/>
            <a:ext cx="1342292" cy="905608"/>
            <a:chOff x="10849708" y="0"/>
            <a:chExt cx="1342292" cy="905608"/>
          </a:xfrm>
        </p:grpSpPr>
        <p:sp>
          <p:nvSpPr>
            <p:cNvPr id="3" name="Rechteck 2">
              <a:extLst>
                <a:ext uri="{FF2B5EF4-FFF2-40B4-BE49-F238E27FC236}">
                  <a16:creationId xmlns:a16="http://schemas.microsoft.com/office/drawing/2014/main" id="{DFFBEF36-76FC-5317-EA05-7AC06AED13BB}"/>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BA9494C-E259-5D9E-C85C-A8100E9C99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Tree>
    <p:extLst>
      <p:ext uri="{BB962C8B-B14F-4D97-AF65-F5344CB8AC3E}">
        <p14:creationId xmlns:p14="http://schemas.microsoft.com/office/powerpoint/2010/main" val="231476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p:tmplLst>
          <p:tmpl>
            <p:tnLst>
              <p:par>
                <p:cTn presetID="10" presetClass="entr" presetSubtype="0" fill="hold" nodeType="afterEffect">
                  <p:stCondLst>
                    <p:cond delay="50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04C18EEB-CBDC-66A6-3A74-1F660DDCAE6C}"/>
              </a:ext>
            </a:extLst>
          </p:cNvPr>
          <p:cNvSpPr>
            <a:spLocks noGrp="1"/>
          </p:cNvSpPr>
          <p:nvPr>
            <p:ph type="pic" sz="quarter" idx="17" hasCustomPrompt="1"/>
          </p:nvPr>
        </p:nvSpPr>
        <p:spPr>
          <a:xfrm>
            <a:off x="0" y="0"/>
            <a:ext cx="12192000" cy="6858000"/>
          </a:xfrm>
          <a:prstGeom prst="rect">
            <a:avLst/>
          </a:prstGeom>
          <a:solidFill>
            <a:schemeClr val="accent4"/>
          </a:solidFill>
        </p:spPr>
        <p:txBody>
          <a:bodyPr/>
          <a:lstStyle>
            <a:lvl1pPr marL="0" indent="0">
              <a:buNone/>
              <a:defRPr sz="1600">
                <a:solidFill>
                  <a:schemeClr val="bg1"/>
                </a:solidFill>
              </a:defRPr>
            </a:lvl1pPr>
          </a:lstStyle>
          <a:p>
            <a:r>
              <a:rPr lang="de-DE" dirty="0"/>
              <a:t>Vollflächiges Bild einsetzen</a:t>
            </a:r>
          </a:p>
        </p:txBody>
      </p:sp>
      <p:grpSp>
        <p:nvGrpSpPr>
          <p:cNvPr id="5" name="Gruppieren 4">
            <a:extLst>
              <a:ext uri="{FF2B5EF4-FFF2-40B4-BE49-F238E27FC236}">
                <a16:creationId xmlns:a16="http://schemas.microsoft.com/office/drawing/2014/main" id="{F978D7FB-E521-0924-B60B-9AC13C99A246}"/>
              </a:ext>
            </a:extLst>
          </p:cNvPr>
          <p:cNvGrpSpPr/>
          <p:nvPr userDrawn="1"/>
        </p:nvGrpSpPr>
        <p:grpSpPr>
          <a:xfrm>
            <a:off x="10849708" y="0"/>
            <a:ext cx="1342292" cy="905608"/>
            <a:chOff x="10849708" y="0"/>
            <a:chExt cx="1342292" cy="905608"/>
          </a:xfrm>
        </p:grpSpPr>
        <p:sp>
          <p:nvSpPr>
            <p:cNvPr id="4" name="Rechteck 3">
              <a:extLst>
                <a:ext uri="{FF2B5EF4-FFF2-40B4-BE49-F238E27FC236}">
                  <a16:creationId xmlns:a16="http://schemas.microsoft.com/office/drawing/2014/main" id="{1D5E21C6-762E-47AD-ABC9-BBADE7C73B88}"/>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B7BE0A9-A895-B7D5-07A7-040517BDAAF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Tree>
    <p:extLst>
      <p:ext uri="{BB962C8B-B14F-4D97-AF65-F5344CB8AC3E}">
        <p14:creationId xmlns:p14="http://schemas.microsoft.com/office/powerpoint/2010/main" val="124073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zzwords + Bild">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04C18EEB-CBDC-66A6-3A74-1F660DDCAE6C}"/>
              </a:ext>
            </a:extLst>
          </p:cNvPr>
          <p:cNvSpPr>
            <a:spLocks noGrp="1"/>
          </p:cNvSpPr>
          <p:nvPr>
            <p:ph type="pic" sz="quarter" idx="17" hasCustomPrompt="1"/>
          </p:nvPr>
        </p:nvSpPr>
        <p:spPr>
          <a:xfrm>
            <a:off x="3935760" y="0"/>
            <a:ext cx="8256240" cy="6858000"/>
          </a:xfrm>
          <a:prstGeom prst="rect">
            <a:avLst/>
          </a:prstGeom>
          <a:solidFill>
            <a:schemeClr val="accent4"/>
          </a:solidFill>
        </p:spPr>
        <p:txBody>
          <a:bodyPr/>
          <a:lstStyle>
            <a:lvl1pPr marL="0" indent="0">
              <a:buNone/>
              <a:defRPr/>
            </a:lvl1pPr>
          </a:lstStyle>
          <a:p>
            <a:r>
              <a:rPr lang="de-DE" dirty="0"/>
              <a:t>Vollflächiges Bild einsetzen</a:t>
            </a:r>
          </a:p>
        </p:txBody>
      </p:sp>
      <p:grpSp>
        <p:nvGrpSpPr>
          <p:cNvPr id="5" name="Gruppieren 4">
            <a:extLst>
              <a:ext uri="{FF2B5EF4-FFF2-40B4-BE49-F238E27FC236}">
                <a16:creationId xmlns:a16="http://schemas.microsoft.com/office/drawing/2014/main" id="{F978D7FB-E521-0924-B60B-9AC13C99A246}"/>
              </a:ext>
            </a:extLst>
          </p:cNvPr>
          <p:cNvGrpSpPr/>
          <p:nvPr userDrawn="1"/>
        </p:nvGrpSpPr>
        <p:grpSpPr>
          <a:xfrm>
            <a:off x="10849708" y="0"/>
            <a:ext cx="1342292" cy="905608"/>
            <a:chOff x="10849708" y="0"/>
            <a:chExt cx="1342292" cy="905608"/>
          </a:xfrm>
        </p:grpSpPr>
        <p:sp>
          <p:nvSpPr>
            <p:cNvPr id="4" name="Rechteck 3">
              <a:extLst>
                <a:ext uri="{FF2B5EF4-FFF2-40B4-BE49-F238E27FC236}">
                  <a16:creationId xmlns:a16="http://schemas.microsoft.com/office/drawing/2014/main" id="{1D5E21C6-762E-47AD-ABC9-BBADE7C73B88}"/>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B7BE0A9-A895-B7D5-07A7-040517BDAAF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2" name="Textplatzhalter 9">
            <a:extLst>
              <a:ext uri="{FF2B5EF4-FFF2-40B4-BE49-F238E27FC236}">
                <a16:creationId xmlns:a16="http://schemas.microsoft.com/office/drawing/2014/main" id="{07783ADE-3870-3F46-AC52-E14D737BDB1A}"/>
              </a:ext>
            </a:extLst>
          </p:cNvPr>
          <p:cNvSpPr>
            <a:spLocks noGrp="1"/>
          </p:cNvSpPr>
          <p:nvPr>
            <p:ph type="body" sz="quarter" idx="13" hasCustomPrompt="1"/>
          </p:nvPr>
        </p:nvSpPr>
        <p:spPr>
          <a:xfrm>
            <a:off x="1055687" y="2132856"/>
            <a:ext cx="2736058" cy="492891"/>
          </a:xfrm>
          <a:prstGeom prst="rect">
            <a:avLst/>
          </a:prstGeom>
        </p:spPr>
        <p:txBody>
          <a:bodyPr/>
          <a:lstStyle>
            <a:lvl1pPr marL="0" indent="0">
              <a:buNone/>
              <a:defRPr sz="3000" b="1">
                <a:solidFill>
                  <a:schemeClr val="accent2"/>
                </a:solidFill>
              </a:defRPr>
            </a:lvl1pPr>
          </a:lstStyle>
          <a:p>
            <a:pPr lvl="0"/>
            <a:r>
              <a:rPr lang="de-DE" dirty="0"/>
              <a:t>Buzzword</a:t>
            </a:r>
          </a:p>
        </p:txBody>
      </p:sp>
      <p:sp>
        <p:nvSpPr>
          <p:cNvPr id="7" name="Textplatzhalter 9">
            <a:extLst>
              <a:ext uri="{FF2B5EF4-FFF2-40B4-BE49-F238E27FC236}">
                <a16:creationId xmlns:a16="http://schemas.microsoft.com/office/drawing/2014/main" id="{E375FA45-653B-76E5-288D-CBEAC2AB5B96}"/>
              </a:ext>
            </a:extLst>
          </p:cNvPr>
          <p:cNvSpPr>
            <a:spLocks noGrp="1"/>
          </p:cNvSpPr>
          <p:nvPr>
            <p:ph type="body" sz="quarter" idx="18" hasCustomPrompt="1"/>
          </p:nvPr>
        </p:nvSpPr>
        <p:spPr>
          <a:xfrm>
            <a:off x="1055687" y="3148406"/>
            <a:ext cx="2736058" cy="492891"/>
          </a:xfrm>
          <a:prstGeom prst="rect">
            <a:avLst/>
          </a:prstGeom>
        </p:spPr>
        <p:txBody>
          <a:bodyPr/>
          <a:lstStyle>
            <a:lvl1pPr marL="0" indent="0">
              <a:buNone/>
              <a:defRPr sz="3000" b="1">
                <a:solidFill>
                  <a:schemeClr val="accent2"/>
                </a:solidFill>
              </a:defRPr>
            </a:lvl1pPr>
          </a:lstStyle>
          <a:p>
            <a:pPr lvl="0"/>
            <a:r>
              <a:rPr lang="de-DE" dirty="0"/>
              <a:t>Buzzword</a:t>
            </a:r>
          </a:p>
        </p:txBody>
      </p:sp>
      <p:sp>
        <p:nvSpPr>
          <p:cNvPr id="8" name="Textplatzhalter 9">
            <a:extLst>
              <a:ext uri="{FF2B5EF4-FFF2-40B4-BE49-F238E27FC236}">
                <a16:creationId xmlns:a16="http://schemas.microsoft.com/office/drawing/2014/main" id="{C511EA42-7846-26B9-530A-92E744CC70B1}"/>
              </a:ext>
            </a:extLst>
          </p:cNvPr>
          <p:cNvSpPr>
            <a:spLocks noGrp="1"/>
          </p:cNvSpPr>
          <p:nvPr>
            <p:ph type="body" sz="quarter" idx="19" hasCustomPrompt="1"/>
          </p:nvPr>
        </p:nvSpPr>
        <p:spPr>
          <a:xfrm>
            <a:off x="1055687" y="4163957"/>
            <a:ext cx="2736058" cy="492891"/>
          </a:xfrm>
          <a:prstGeom prst="rect">
            <a:avLst/>
          </a:prstGeom>
        </p:spPr>
        <p:txBody>
          <a:bodyPr/>
          <a:lstStyle>
            <a:lvl1pPr marL="0" indent="0">
              <a:buNone/>
              <a:defRPr sz="3000" b="1">
                <a:solidFill>
                  <a:schemeClr val="accent2"/>
                </a:solidFill>
              </a:defRPr>
            </a:lvl1pPr>
          </a:lstStyle>
          <a:p>
            <a:pPr lvl="0"/>
            <a:r>
              <a:rPr lang="de-DE" dirty="0"/>
              <a:t>Buzzword</a:t>
            </a:r>
          </a:p>
        </p:txBody>
      </p:sp>
    </p:spTree>
    <p:extLst>
      <p:ext uri="{BB962C8B-B14F-4D97-AF65-F5344CB8AC3E}">
        <p14:creationId xmlns:p14="http://schemas.microsoft.com/office/powerpoint/2010/main" val="501512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itatfolie">
    <p:bg>
      <p:bgPr>
        <a:solidFill>
          <a:schemeClr val="accent3"/>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grpSp>
        <p:nvGrpSpPr>
          <p:cNvPr id="5" name="Gruppieren 4">
            <a:extLst>
              <a:ext uri="{FF2B5EF4-FFF2-40B4-BE49-F238E27FC236}">
                <a16:creationId xmlns:a16="http://schemas.microsoft.com/office/drawing/2014/main" id="{B61F302E-B710-D5F7-E7C4-A6292297D41C}"/>
              </a:ext>
            </a:extLst>
          </p:cNvPr>
          <p:cNvGrpSpPr/>
          <p:nvPr userDrawn="1"/>
        </p:nvGrpSpPr>
        <p:grpSpPr>
          <a:xfrm>
            <a:off x="10849708" y="0"/>
            <a:ext cx="1342292" cy="905608"/>
            <a:chOff x="10849708" y="0"/>
            <a:chExt cx="1342292" cy="905608"/>
          </a:xfrm>
        </p:grpSpPr>
        <p:sp>
          <p:nvSpPr>
            <p:cNvPr id="6" name="Rechteck 5">
              <a:extLst>
                <a:ext uri="{FF2B5EF4-FFF2-40B4-BE49-F238E27FC236}">
                  <a16:creationId xmlns:a16="http://schemas.microsoft.com/office/drawing/2014/main" id="{53F3A16E-3521-39CC-55F7-98B50B463B5C}"/>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AD83F0CE-FA88-322D-A544-9DC5E39D9D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pic>
        <p:nvPicPr>
          <p:cNvPr id="3" name="Grafik 2">
            <a:extLst>
              <a:ext uri="{FF2B5EF4-FFF2-40B4-BE49-F238E27FC236}">
                <a16:creationId xmlns:a16="http://schemas.microsoft.com/office/drawing/2014/main" id="{97FD14DE-3EB8-77E9-D449-66BCD1AF8455}"/>
              </a:ext>
            </a:extLst>
          </p:cNvPr>
          <p:cNvPicPr>
            <a:picLocks noChangeAspect="1"/>
          </p:cNvPicPr>
          <p:nvPr userDrawn="1"/>
        </p:nvPicPr>
        <p:blipFill>
          <a:blip r:embed="rId3"/>
          <a:stretch>
            <a:fillRect/>
          </a:stretch>
        </p:blipFill>
        <p:spPr>
          <a:xfrm>
            <a:off x="1199456" y="1989138"/>
            <a:ext cx="1314911" cy="1087876"/>
          </a:xfrm>
          <a:prstGeom prst="rect">
            <a:avLst/>
          </a:prstGeom>
        </p:spPr>
      </p:pic>
      <p:sp>
        <p:nvSpPr>
          <p:cNvPr id="16" name="Textplatzhalter 15">
            <a:extLst>
              <a:ext uri="{FF2B5EF4-FFF2-40B4-BE49-F238E27FC236}">
                <a16:creationId xmlns:a16="http://schemas.microsoft.com/office/drawing/2014/main" id="{EE4E401C-22F6-9C46-71E1-07E5E921E3A6}"/>
              </a:ext>
            </a:extLst>
          </p:cNvPr>
          <p:cNvSpPr>
            <a:spLocks noGrp="1"/>
          </p:cNvSpPr>
          <p:nvPr>
            <p:ph type="body" sz="quarter" idx="32"/>
          </p:nvPr>
        </p:nvSpPr>
        <p:spPr>
          <a:xfrm>
            <a:off x="2855913" y="1557339"/>
            <a:ext cx="6480448" cy="3600450"/>
          </a:xfrm>
          <a:prstGeom prst="rect">
            <a:avLst/>
          </a:prstGeom>
        </p:spPr>
        <p:txBody>
          <a:bodyPr/>
          <a:lstStyle>
            <a:lvl1pPr marL="0" indent="0">
              <a:lnSpc>
                <a:spcPct val="100000"/>
              </a:lnSpc>
              <a:spcBef>
                <a:spcPts val="600"/>
              </a:spcBef>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e-DE"/>
              <a:t>Mastertextformat bearbeiten</a:t>
            </a:r>
          </a:p>
        </p:txBody>
      </p:sp>
    </p:spTree>
    <p:extLst>
      <p:ext uri="{BB962C8B-B14F-4D97-AF65-F5344CB8AC3E}">
        <p14:creationId xmlns:p14="http://schemas.microsoft.com/office/powerpoint/2010/main" val="192249877"/>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itatfolie + Bild">
    <p:bg>
      <p:bgPr>
        <a:solidFill>
          <a:schemeClr val="accent3"/>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grpSp>
        <p:nvGrpSpPr>
          <p:cNvPr id="5" name="Gruppieren 4">
            <a:extLst>
              <a:ext uri="{FF2B5EF4-FFF2-40B4-BE49-F238E27FC236}">
                <a16:creationId xmlns:a16="http://schemas.microsoft.com/office/drawing/2014/main" id="{B61F302E-B710-D5F7-E7C4-A6292297D41C}"/>
              </a:ext>
            </a:extLst>
          </p:cNvPr>
          <p:cNvGrpSpPr/>
          <p:nvPr userDrawn="1"/>
        </p:nvGrpSpPr>
        <p:grpSpPr>
          <a:xfrm>
            <a:off x="10849708" y="0"/>
            <a:ext cx="1342292" cy="905608"/>
            <a:chOff x="10849708" y="0"/>
            <a:chExt cx="1342292" cy="905608"/>
          </a:xfrm>
        </p:grpSpPr>
        <p:sp>
          <p:nvSpPr>
            <p:cNvPr id="6" name="Rechteck 5">
              <a:extLst>
                <a:ext uri="{FF2B5EF4-FFF2-40B4-BE49-F238E27FC236}">
                  <a16:creationId xmlns:a16="http://schemas.microsoft.com/office/drawing/2014/main" id="{53F3A16E-3521-39CC-55F7-98B50B463B5C}"/>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AD83F0CE-FA88-322D-A544-9DC5E39D9D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9" name="Bildplatzhalter 8">
            <a:extLst>
              <a:ext uri="{FF2B5EF4-FFF2-40B4-BE49-F238E27FC236}">
                <a16:creationId xmlns:a16="http://schemas.microsoft.com/office/drawing/2014/main" id="{DB06CE94-2B14-A3E8-6B5C-1CDCABB84F91}"/>
              </a:ext>
            </a:extLst>
          </p:cNvPr>
          <p:cNvSpPr>
            <a:spLocks noGrp="1"/>
          </p:cNvSpPr>
          <p:nvPr>
            <p:ph type="pic" sz="quarter" idx="33" hasCustomPrompt="1"/>
          </p:nvPr>
        </p:nvSpPr>
        <p:spPr>
          <a:xfrm>
            <a:off x="8775392" y="1988394"/>
            <a:ext cx="1267200" cy="1873250"/>
          </a:xfrm>
          <a:prstGeom prst="rect">
            <a:avLst/>
          </a:prstGeom>
          <a:solidFill>
            <a:schemeClr val="bg2"/>
          </a:solidFill>
        </p:spPr>
        <p:txBody>
          <a:bodyPr/>
          <a:lstStyle>
            <a:lvl1pPr marL="0" indent="0">
              <a:buNone/>
              <a:defRPr sz="1600"/>
            </a:lvl1pPr>
          </a:lstStyle>
          <a:p>
            <a:r>
              <a:rPr lang="de-DE" dirty="0"/>
              <a:t>Portraitbild</a:t>
            </a:r>
          </a:p>
        </p:txBody>
      </p:sp>
      <p:pic>
        <p:nvPicPr>
          <p:cNvPr id="10" name="Grafik 9">
            <a:extLst>
              <a:ext uri="{FF2B5EF4-FFF2-40B4-BE49-F238E27FC236}">
                <a16:creationId xmlns:a16="http://schemas.microsoft.com/office/drawing/2014/main" id="{47C91B68-E216-F7C4-59B9-2C5147DFED37}"/>
              </a:ext>
            </a:extLst>
          </p:cNvPr>
          <p:cNvPicPr>
            <a:picLocks noChangeAspect="1"/>
          </p:cNvPicPr>
          <p:nvPr userDrawn="1"/>
        </p:nvPicPr>
        <p:blipFill>
          <a:blip r:embed="rId3"/>
          <a:stretch>
            <a:fillRect/>
          </a:stretch>
        </p:blipFill>
        <p:spPr>
          <a:xfrm>
            <a:off x="1199456" y="1989138"/>
            <a:ext cx="1314911" cy="1087876"/>
          </a:xfrm>
          <a:prstGeom prst="rect">
            <a:avLst/>
          </a:prstGeom>
        </p:spPr>
      </p:pic>
      <p:sp>
        <p:nvSpPr>
          <p:cNvPr id="12" name="Textplatzhalter 15">
            <a:extLst>
              <a:ext uri="{FF2B5EF4-FFF2-40B4-BE49-F238E27FC236}">
                <a16:creationId xmlns:a16="http://schemas.microsoft.com/office/drawing/2014/main" id="{D5F199BD-5884-4AC0-B316-B9EC3586A8FA}"/>
              </a:ext>
            </a:extLst>
          </p:cNvPr>
          <p:cNvSpPr>
            <a:spLocks noGrp="1"/>
          </p:cNvSpPr>
          <p:nvPr>
            <p:ph type="body" sz="quarter" idx="32"/>
          </p:nvPr>
        </p:nvSpPr>
        <p:spPr>
          <a:xfrm>
            <a:off x="2855913" y="1557338"/>
            <a:ext cx="5400327" cy="4031901"/>
          </a:xfrm>
          <a:prstGeom prst="rect">
            <a:avLst/>
          </a:prstGeom>
        </p:spPr>
        <p:txBody>
          <a:bodyPr/>
          <a:lstStyle>
            <a:lvl1pPr marL="0" indent="0">
              <a:lnSpc>
                <a:spcPct val="100000"/>
              </a:lnSpc>
              <a:spcBef>
                <a:spcPts val="600"/>
              </a:spcBef>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e-DE"/>
              <a:t>Mastertextformat bearbeiten</a:t>
            </a:r>
          </a:p>
        </p:txBody>
      </p:sp>
    </p:spTree>
    <p:extLst>
      <p:ext uri="{BB962C8B-B14F-4D97-AF65-F5344CB8AC3E}">
        <p14:creationId xmlns:p14="http://schemas.microsoft.com/office/powerpoint/2010/main" val="2120742894"/>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Bilder-Cluster">
    <p:bg>
      <p:bgPr>
        <a:solidFill>
          <a:schemeClr val="bg2"/>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sp>
        <p:nvSpPr>
          <p:cNvPr id="5" name="Bildplatzhalter 4">
            <a:extLst>
              <a:ext uri="{FF2B5EF4-FFF2-40B4-BE49-F238E27FC236}">
                <a16:creationId xmlns:a16="http://schemas.microsoft.com/office/drawing/2014/main" id="{52A17F58-C6A2-0ADC-C344-7E38B7D304F1}"/>
              </a:ext>
            </a:extLst>
          </p:cNvPr>
          <p:cNvSpPr>
            <a:spLocks noGrp="1"/>
          </p:cNvSpPr>
          <p:nvPr>
            <p:ph type="pic" sz="quarter" idx="32" hasCustomPrompt="1"/>
          </p:nvPr>
        </p:nvSpPr>
        <p:spPr>
          <a:xfrm>
            <a:off x="6240016" y="981074"/>
            <a:ext cx="2880320" cy="2592634"/>
          </a:xfrm>
          <a:prstGeom prst="rect">
            <a:avLst/>
          </a:prstGeom>
          <a:solidFill>
            <a:schemeClr val="bg2"/>
          </a:solidFill>
        </p:spPr>
        <p:txBody>
          <a:bodyPr/>
          <a:lstStyle>
            <a:lvl1pPr marL="0" indent="0">
              <a:buNone/>
              <a:defRPr sz="2400"/>
            </a:lvl1pPr>
          </a:lstStyle>
          <a:p>
            <a:r>
              <a:rPr lang="de-DE" dirty="0"/>
              <a:t>Bild einfügen</a:t>
            </a:r>
          </a:p>
        </p:txBody>
      </p:sp>
      <p:sp>
        <p:nvSpPr>
          <p:cNvPr id="2" name="Textplatzhalter 9">
            <a:extLst>
              <a:ext uri="{FF2B5EF4-FFF2-40B4-BE49-F238E27FC236}">
                <a16:creationId xmlns:a16="http://schemas.microsoft.com/office/drawing/2014/main" id="{0CDE37B7-E263-B637-063D-359BE7D6AB98}"/>
              </a:ext>
            </a:extLst>
          </p:cNvPr>
          <p:cNvSpPr>
            <a:spLocks noGrp="1"/>
          </p:cNvSpPr>
          <p:nvPr>
            <p:ph type="body" sz="quarter" idx="13" hasCustomPrompt="1"/>
          </p:nvPr>
        </p:nvSpPr>
        <p:spPr>
          <a:xfrm>
            <a:off x="1055687" y="908720"/>
            <a:ext cx="4319588" cy="492891"/>
          </a:xfrm>
          <a:prstGeom prst="rect">
            <a:avLst/>
          </a:prstGeom>
        </p:spPr>
        <p:txBody>
          <a:bodyPr/>
          <a:lstStyle>
            <a:lvl1pPr marL="0" indent="0">
              <a:buNone/>
              <a:defRPr sz="3000" b="1">
                <a:solidFill>
                  <a:schemeClr val="accent1"/>
                </a:solidFill>
              </a:defRPr>
            </a:lvl1pPr>
          </a:lstStyle>
          <a:p>
            <a:pPr lvl="0"/>
            <a:r>
              <a:rPr lang="de-DE" dirty="0"/>
              <a:t>Überschrift</a:t>
            </a:r>
          </a:p>
        </p:txBody>
      </p:sp>
      <p:sp>
        <p:nvSpPr>
          <p:cNvPr id="3" name="Textplatzhalter 9">
            <a:extLst>
              <a:ext uri="{FF2B5EF4-FFF2-40B4-BE49-F238E27FC236}">
                <a16:creationId xmlns:a16="http://schemas.microsoft.com/office/drawing/2014/main" id="{A8F21A1B-B9FF-D5F4-E4D7-CBB0B870E492}"/>
              </a:ext>
            </a:extLst>
          </p:cNvPr>
          <p:cNvSpPr>
            <a:spLocks noGrp="1"/>
          </p:cNvSpPr>
          <p:nvPr>
            <p:ph type="body" sz="quarter" idx="14" hasCustomPrompt="1"/>
          </p:nvPr>
        </p:nvSpPr>
        <p:spPr>
          <a:xfrm>
            <a:off x="1055687" y="1556792"/>
            <a:ext cx="4319588" cy="391964"/>
          </a:xfrm>
          <a:prstGeom prst="rect">
            <a:avLst/>
          </a:prstGeom>
        </p:spPr>
        <p:txBody>
          <a:bodyPr/>
          <a:lstStyle>
            <a:lvl1pPr marL="0" indent="0">
              <a:buNone/>
              <a:defRPr sz="2200" b="0">
                <a:solidFill>
                  <a:schemeClr val="tx1"/>
                </a:solidFill>
              </a:defRPr>
            </a:lvl1pPr>
          </a:lstStyle>
          <a:p>
            <a:pPr lvl="0"/>
            <a:r>
              <a:rPr lang="de-DE" dirty="0"/>
              <a:t>Sub-Headline</a:t>
            </a:r>
          </a:p>
        </p:txBody>
      </p:sp>
      <p:sp>
        <p:nvSpPr>
          <p:cNvPr id="7" name="Bildplatzhalter 4">
            <a:extLst>
              <a:ext uri="{FF2B5EF4-FFF2-40B4-BE49-F238E27FC236}">
                <a16:creationId xmlns:a16="http://schemas.microsoft.com/office/drawing/2014/main" id="{D310DE34-E8B9-CBF2-DB05-50D2D425A37D}"/>
              </a:ext>
            </a:extLst>
          </p:cNvPr>
          <p:cNvSpPr>
            <a:spLocks noGrp="1"/>
          </p:cNvSpPr>
          <p:nvPr>
            <p:ph type="pic" sz="quarter" idx="33" hasCustomPrompt="1"/>
          </p:nvPr>
        </p:nvSpPr>
        <p:spPr>
          <a:xfrm>
            <a:off x="9230429" y="981074"/>
            <a:ext cx="2880320" cy="2592634"/>
          </a:xfrm>
          <a:prstGeom prst="rect">
            <a:avLst/>
          </a:prstGeom>
          <a:solidFill>
            <a:schemeClr val="bg2"/>
          </a:solidFill>
        </p:spPr>
        <p:txBody>
          <a:bodyPr/>
          <a:lstStyle>
            <a:lvl1pPr marL="0" indent="0">
              <a:buNone/>
              <a:defRPr sz="2400"/>
            </a:lvl1pPr>
          </a:lstStyle>
          <a:p>
            <a:r>
              <a:rPr lang="de-DE" dirty="0"/>
              <a:t>Bild einfügen</a:t>
            </a:r>
          </a:p>
        </p:txBody>
      </p:sp>
      <p:sp>
        <p:nvSpPr>
          <p:cNvPr id="8" name="Bildplatzhalter 4">
            <a:extLst>
              <a:ext uri="{FF2B5EF4-FFF2-40B4-BE49-F238E27FC236}">
                <a16:creationId xmlns:a16="http://schemas.microsoft.com/office/drawing/2014/main" id="{9A232EA6-8FF7-450C-C306-65C90BDCAFCD}"/>
              </a:ext>
            </a:extLst>
          </p:cNvPr>
          <p:cNvSpPr>
            <a:spLocks noGrp="1"/>
          </p:cNvSpPr>
          <p:nvPr>
            <p:ph type="pic" sz="quarter" idx="34" hasCustomPrompt="1"/>
          </p:nvPr>
        </p:nvSpPr>
        <p:spPr>
          <a:xfrm>
            <a:off x="6240016" y="3682393"/>
            <a:ext cx="2880320" cy="2592634"/>
          </a:xfrm>
          <a:prstGeom prst="rect">
            <a:avLst/>
          </a:prstGeom>
          <a:solidFill>
            <a:schemeClr val="bg2"/>
          </a:solidFill>
        </p:spPr>
        <p:txBody>
          <a:bodyPr/>
          <a:lstStyle>
            <a:lvl1pPr marL="0" indent="0">
              <a:buNone/>
              <a:defRPr sz="2400"/>
            </a:lvl1pPr>
          </a:lstStyle>
          <a:p>
            <a:r>
              <a:rPr lang="de-DE" dirty="0"/>
              <a:t>Bild einfügen</a:t>
            </a:r>
          </a:p>
        </p:txBody>
      </p:sp>
      <p:sp>
        <p:nvSpPr>
          <p:cNvPr id="9" name="Bildplatzhalter 4">
            <a:extLst>
              <a:ext uri="{FF2B5EF4-FFF2-40B4-BE49-F238E27FC236}">
                <a16:creationId xmlns:a16="http://schemas.microsoft.com/office/drawing/2014/main" id="{E507078D-3641-59E2-4703-AFAE3A65D233}"/>
              </a:ext>
            </a:extLst>
          </p:cNvPr>
          <p:cNvSpPr>
            <a:spLocks noGrp="1"/>
          </p:cNvSpPr>
          <p:nvPr>
            <p:ph type="pic" sz="quarter" idx="35" hasCustomPrompt="1"/>
          </p:nvPr>
        </p:nvSpPr>
        <p:spPr>
          <a:xfrm>
            <a:off x="9230429" y="3682393"/>
            <a:ext cx="2880320" cy="2592634"/>
          </a:xfrm>
          <a:prstGeom prst="rect">
            <a:avLst/>
          </a:prstGeom>
          <a:solidFill>
            <a:schemeClr val="bg2"/>
          </a:solidFill>
        </p:spPr>
        <p:txBody>
          <a:bodyPr/>
          <a:lstStyle>
            <a:lvl1pPr marL="0" indent="0">
              <a:buNone/>
              <a:defRPr sz="2400"/>
            </a:lvl1pPr>
          </a:lstStyle>
          <a:p>
            <a:r>
              <a:rPr lang="de-DE" dirty="0"/>
              <a:t>Bild einfügen</a:t>
            </a:r>
          </a:p>
        </p:txBody>
      </p:sp>
      <p:grpSp>
        <p:nvGrpSpPr>
          <p:cNvPr id="10" name="Gruppieren 9">
            <a:extLst>
              <a:ext uri="{FF2B5EF4-FFF2-40B4-BE49-F238E27FC236}">
                <a16:creationId xmlns:a16="http://schemas.microsoft.com/office/drawing/2014/main" id="{47905AAF-3B9F-B6C2-0F05-794DF5909B89}"/>
              </a:ext>
            </a:extLst>
          </p:cNvPr>
          <p:cNvGrpSpPr/>
          <p:nvPr userDrawn="1"/>
        </p:nvGrpSpPr>
        <p:grpSpPr>
          <a:xfrm>
            <a:off x="10849708" y="0"/>
            <a:ext cx="1342292" cy="905608"/>
            <a:chOff x="10849708" y="0"/>
            <a:chExt cx="1342292" cy="905608"/>
          </a:xfrm>
        </p:grpSpPr>
        <p:sp>
          <p:nvSpPr>
            <p:cNvPr id="11" name="Rechteck 10">
              <a:extLst>
                <a:ext uri="{FF2B5EF4-FFF2-40B4-BE49-F238E27FC236}">
                  <a16:creationId xmlns:a16="http://schemas.microsoft.com/office/drawing/2014/main" id="{09611235-FF89-757A-2D47-3EE7FABDD157}"/>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B460E1D8-9BCA-BFCF-4934-F793D1B8BD4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6" name="Textplatzhalter 14">
            <a:extLst>
              <a:ext uri="{FF2B5EF4-FFF2-40B4-BE49-F238E27FC236}">
                <a16:creationId xmlns:a16="http://schemas.microsoft.com/office/drawing/2014/main" id="{16639F78-1FEB-514F-11B5-968D1AE2203A}"/>
              </a:ext>
            </a:extLst>
          </p:cNvPr>
          <p:cNvSpPr>
            <a:spLocks noGrp="1"/>
          </p:cNvSpPr>
          <p:nvPr>
            <p:ph type="body" sz="quarter" idx="36"/>
          </p:nvPr>
        </p:nvSpPr>
        <p:spPr>
          <a:xfrm>
            <a:off x="1055688" y="1989138"/>
            <a:ext cx="4319587" cy="4319586"/>
          </a:xfrm>
          <a:prstGeom prst="rect">
            <a:avLst/>
          </a:prstGeom>
        </p:spPr>
        <p:txBody>
          <a:bodyPr/>
          <a:lstStyle>
            <a:lvl1pPr marL="180000" indent="-180000">
              <a:lnSpc>
                <a:spcPct val="100000"/>
              </a:lnSpc>
              <a:buFont typeface="Arial" panose="020B0604020202020204" pitchFamily="34" charset="0"/>
              <a:buChar char="•"/>
              <a:tabLst/>
              <a:defRPr sz="1800">
                <a:solidFill>
                  <a:schemeClr val="bg2">
                    <a:lumMod val="10000"/>
                  </a:schemeClr>
                </a:solidFill>
              </a:defRPr>
            </a:lvl1pPr>
            <a:lvl2pPr marL="538163" indent="-173038">
              <a:tabLst/>
              <a:defRPr sz="1600">
                <a:solidFill>
                  <a:schemeClr val="bg2">
                    <a:lumMod val="10000"/>
                  </a:schemeClr>
                </a:solidFill>
              </a:defRPr>
            </a:lvl2pPr>
            <a:lvl3pPr marL="893763" indent="-173038">
              <a:tabLst/>
              <a:defRPr sz="1600">
                <a:solidFill>
                  <a:schemeClr val="bg2">
                    <a:lumMod val="10000"/>
                  </a:schemeClr>
                </a:solidFill>
              </a:defRPr>
            </a:lvl3pPr>
            <a:lvl4pPr marL="1249363" indent="-173038">
              <a:tabLst/>
              <a:defRPr sz="1400">
                <a:solidFill>
                  <a:schemeClr val="bg2">
                    <a:lumMod val="10000"/>
                  </a:schemeClr>
                </a:solidFill>
              </a:defRPr>
            </a:lvl4pPr>
            <a:lvl5pPr marL="1604963" indent="-173038">
              <a:tabLst/>
              <a:defRPr sz="1400">
                <a:solidFill>
                  <a:schemeClr val="bg2">
                    <a:lumMod val="10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18319022"/>
      </p:ext>
    </p:extLst>
  </p:cSld>
  <p:clrMapOvr>
    <a:masterClrMapping/>
  </p:clrMapOvr>
  <p:extLst>
    <p:ext uri="{DCECCB84-F9BA-43D5-87BE-67443E8EF086}">
      <p15:sldGuideLst xmlns:p15="http://schemas.microsoft.com/office/powerpoint/2012/main">
        <p15:guide id="1" orient="horz" pos="618" userDrawn="1">
          <p15:clr>
            <a:srgbClr val="FBAE40"/>
          </p15:clr>
        </p15:guide>
        <p15:guide id="2" pos="3386"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ntakt">
    <p:bg>
      <p:bgPr>
        <a:solidFill>
          <a:schemeClr val="bg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sp>
        <p:nvSpPr>
          <p:cNvPr id="3" name="Textplatzhalter 9">
            <a:extLst>
              <a:ext uri="{FF2B5EF4-FFF2-40B4-BE49-F238E27FC236}">
                <a16:creationId xmlns:a16="http://schemas.microsoft.com/office/drawing/2014/main" id="{690677C3-9867-92EE-76B3-AA219A194F14}"/>
              </a:ext>
            </a:extLst>
          </p:cNvPr>
          <p:cNvSpPr>
            <a:spLocks noGrp="1"/>
          </p:cNvSpPr>
          <p:nvPr>
            <p:ph type="body" sz="quarter" idx="13" hasCustomPrompt="1"/>
          </p:nvPr>
        </p:nvSpPr>
        <p:spPr>
          <a:xfrm>
            <a:off x="1055687" y="908720"/>
            <a:ext cx="9001126" cy="492891"/>
          </a:xfrm>
          <a:prstGeom prst="rect">
            <a:avLst/>
          </a:prstGeom>
        </p:spPr>
        <p:txBody>
          <a:bodyPr/>
          <a:lstStyle>
            <a:lvl1pPr marL="0" indent="0">
              <a:buNone/>
              <a:defRPr sz="3000" b="1">
                <a:solidFill>
                  <a:schemeClr val="accent1"/>
                </a:solidFill>
              </a:defRPr>
            </a:lvl1pPr>
          </a:lstStyle>
          <a:p>
            <a:pPr lvl="0"/>
            <a:r>
              <a:rPr lang="de-DE" dirty="0"/>
              <a:t>Kontakt</a:t>
            </a:r>
          </a:p>
        </p:txBody>
      </p:sp>
      <p:sp>
        <p:nvSpPr>
          <p:cNvPr id="6" name="Textplatzhalter 9">
            <a:extLst>
              <a:ext uri="{FF2B5EF4-FFF2-40B4-BE49-F238E27FC236}">
                <a16:creationId xmlns:a16="http://schemas.microsoft.com/office/drawing/2014/main" id="{EAF3EB84-DA24-BC5B-FD0B-D8E2A898C6F8}"/>
              </a:ext>
            </a:extLst>
          </p:cNvPr>
          <p:cNvSpPr>
            <a:spLocks noGrp="1"/>
          </p:cNvSpPr>
          <p:nvPr>
            <p:ph type="body" sz="quarter" idx="30" hasCustomPrompt="1"/>
          </p:nvPr>
        </p:nvSpPr>
        <p:spPr>
          <a:xfrm>
            <a:off x="6096000" y="1575351"/>
            <a:ext cx="4093029" cy="989553"/>
          </a:xfrm>
          <a:prstGeom prst="rect">
            <a:avLst/>
          </a:prstGeom>
        </p:spPr>
        <p:txBody>
          <a:bodyPr/>
          <a:lstStyle>
            <a:lvl1pPr marL="0" indent="0">
              <a:lnSpc>
                <a:spcPct val="100000"/>
              </a:lnSpc>
              <a:spcBef>
                <a:spcPts val="600"/>
              </a:spcBef>
              <a:buNone/>
              <a:defRPr sz="1600" b="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e-DE" dirty="0"/>
              <a:t>LEA </a:t>
            </a:r>
            <a:r>
              <a:rPr lang="de-DE" dirty="0" err="1"/>
              <a:t>LandesEnergieAgentur</a:t>
            </a:r>
            <a:r>
              <a:rPr lang="de-DE" dirty="0"/>
              <a:t> Hessen GmbH</a:t>
            </a:r>
          </a:p>
          <a:p>
            <a:r>
              <a:rPr lang="de-DE" dirty="0"/>
              <a:t>Mainzer Straße 118</a:t>
            </a:r>
          </a:p>
          <a:p>
            <a:r>
              <a:rPr lang="de-DE" dirty="0"/>
              <a:t>65189 Wiesbaden</a:t>
            </a:r>
          </a:p>
        </p:txBody>
      </p:sp>
      <p:grpSp>
        <p:nvGrpSpPr>
          <p:cNvPr id="2" name="Gruppieren 1">
            <a:extLst>
              <a:ext uri="{FF2B5EF4-FFF2-40B4-BE49-F238E27FC236}">
                <a16:creationId xmlns:a16="http://schemas.microsoft.com/office/drawing/2014/main" id="{0080C06C-3DE8-3BED-E5A8-4F6466BE1964}"/>
              </a:ext>
            </a:extLst>
          </p:cNvPr>
          <p:cNvGrpSpPr/>
          <p:nvPr userDrawn="1"/>
        </p:nvGrpSpPr>
        <p:grpSpPr>
          <a:xfrm>
            <a:off x="1179638" y="1553379"/>
            <a:ext cx="4409659" cy="4409659"/>
            <a:chOff x="1258471" y="1299618"/>
            <a:chExt cx="4937714" cy="4937714"/>
          </a:xfrm>
        </p:grpSpPr>
        <p:pic>
          <p:nvPicPr>
            <p:cNvPr id="7" name="Grafik 6">
              <a:extLst>
                <a:ext uri="{FF2B5EF4-FFF2-40B4-BE49-F238E27FC236}">
                  <a16:creationId xmlns:a16="http://schemas.microsoft.com/office/drawing/2014/main" id="{4EF09426-D8F0-3C54-6188-4CA90AC9A34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58471" y="1299618"/>
              <a:ext cx="4937714" cy="4937714"/>
            </a:xfrm>
            <a:prstGeom prst="rect">
              <a:avLst/>
            </a:prstGeom>
          </p:spPr>
        </p:pic>
        <p:sp>
          <p:nvSpPr>
            <p:cNvPr id="8" name="Textfeld 7">
              <a:extLst>
                <a:ext uri="{FF2B5EF4-FFF2-40B4-BE49-F238E27FC236}">
                  <a16:creationId xmlns:a16="http://schemas.microsoft.com/office/drawing/2014/main" id="{351DC2BE-41B3-FBC8-48FC-0CD3AF058756}"/>
                </a:ext>
              </a:extLst>
            </p:cNvPr>
            <p:cNvSpPr txBox="1"/>
            <p:nvPr/>
          </p:nvSpPr>
          <p:spPr>
            <a:xfrm>
              <a:off x="3877144" y="2202770"/>
              <a:ext cx="1151802" cy="379096"/>
            </a:xfrm>
            <a:prstGeom prst="rect">
              <a:avLst/>
            </a:prstGeom>
            <a:noFill/>
          </p:spPr>
          <p:txBody>
            <a:bodyPr wrap="square" rtlCol="0">
              <a:spAutoFit/>
            </a:bodyPr>
            <a:lstStyle/>
            <a:p>
              <a:r>
                <a:rPr lang="de-DE" sz="1600" dirty="0">
                  <a:solidFill>
                    <a:schemeClr val="bg1"/>
                  </a:solidFill>
                </a:rPr>
                <a:t>Kassel</a:t>
              </a:r>
            </a:p>
          </p:txBody>
        </p:sp>
        <p:sp>
          <p:nvSpPr>
            <p:cNvPr id="9" name="Textfeld 8">
              <a:extLst>
                <a:ext uri="{FF2B5EF4-FFF2-40B4-BE49-F238E27FC236}">
                  <a16:creationId xmlns:a16="http://schemas.microsoft.com/office/drawing/2014/main" id="{D2526E7E-2190-3CC4-2870-7859276F50C6}"/>
                </a:ext>
              </a:extLst>
            </p:cNvPr>
            <p:cNvSpPr txBox="1"/>
            <p:nvPr/>
          </p:nvSpPr>
          <p:spPr>
            <a:xfrm>
              <a:off x="2833744" y="3381555"/>
              <a:ext cx="1227631" cy="379096"/>
            </a:xfrm>
            <a:prstGeom prst="rect">
              <a:avLst/>
            </a:prstGeom>
            <a:noFill/>
          </p:spPr>
          <p:txBody>
            <a:bodyPr wrap="square" rtlCol="0">
              <a:spAutoFit/>
            </a:bodyPr>
            <a:lstStyle/>
            <a:p>
              <a:r>
                <a:rPr lang="de-DE" sz="1600" dirty="0">
                  <a:solidFill>
                    <a:schemeClr val="bg1"/>
                  </a:solidFill>
                </a:rPr>
                <a:t>Gießen</a:t>
              </a:r>
            </a:p>
          </p:txBody>
        </p:sp>
        <p:sp>
          <p:nvSpPr>
            <p:cNvPr id="10" name="Textfeld 9">
              <a:extLst>
                <a:ext uri="{FF2B5EF4-FFF2-40B4-BE49-F238E27FC236}">
                  <a16:creationId xmlns:a16="http://schemas.microsoft.com/office/drawing/2014/main" id="{ED116EEF-41A9-1F9A-73FA-525A8F3F4200}"/>
                </a:ext>
              </a:extLst>
            </p:cNvPr>
            <p:cNvSpPr txBox="1"/>
            <p:nvPr/>
          </p:nvSpPr>
          <p:spPr>
            <a:xfrm>
              <a:off x="1390533" y="4867506"/>
              <a:ext cx="1515125" cy="379096"/>
            </a:xfrm>
            <a:prstGeom prst="rect">
              <a:avLst/>
            </a:prstGeom>
            <a:noFill/>
          </p:spPr>
          <p:txBody>
            <a:bodyPr wrap="square" rtlCol="0">
              <a:spAutoFit/>
            </a:bodyPr>
            <a:lstStyle/>
            <a:p>
              <a:r>
                <a:rPr lang="de-DE" sz="1600" b="1" dirty="0"/>
                <a:t>Wiesbaden</a:t>
              </a:r>
            </a:p>
          </p:txBody>
        </p:sp>
      </p:grpSp>
      <p:sp>
        <p:nvSpPr>
          <p:cNvPr id="12" name="Textplatzhalter 9">
            <a:extLst>
              <a:ext uri="{FF2B5EF4-FFF2-40B4-BE49-F238E27FC236}">
                <a16:creationId xmlns:a16="http://schemas.microsoft.com/office/drawing/2014/main" id="{A718900B-EC79-A893-67AC-1B813DA9E6F0}"/>
              </a:ext>
            </a:extLst>
          </p:cNvPr>
          <p:cNvSpPr>
            <a:spLocks noGrp="1"/>
          </p:cNvSpPr>
          <p:nvPr>
            <p:ph type="body" sz="quarter" idx="32" hasCustomPrompt="1"/>
          </p:nvPr>
        </p:nvSpPr>
        <p:spPr>
          <a:xfrm>
            <a:off x="6580952" y="2780928"/>
            <a:ext cx="3475861" cy="296298"/>
          </a:xfrm>
          <a:prstGeom prst="rect">
            <a:avLst/>
          </a:prstGeom>
        </p:spPr>
        <p:txBody>
          <a:bodyPr/>
          <a:lstStyle>
            <a:lvl1pPr marL="0" indent="0">
              <a:lnSpc>
                <a:spcPts val="1700"/>
              </a:lnSpc>
              <a:buNone/>
              <a:defRPr sz="1600" b="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e-DE" dirty="0" err="1"/>
              <a:t>www.lea-hessen.de</a:t>
            </a:r>
            <a:endParaRPr lang="de-DE" dirty="0"/>
          </a:p>
        </p:txBody>
      </p:sp>
      <p:pic>
        <p:nvPicPr>
          <p:cNvPr id="15" name="Grafik 14" descr="Ein Bild, das Grafiken, Symbol, Farbigkeit, rot enthält.&#10;&#10;Automatisch generierte Beschreibung">
            <a:extLst>
              <a:ext uri="{FF2B5EF4-FFF2-40B4-BE49-F238E27FC236}">
                <a16:creationId xmlns:a16="http://schemas.microsoft.com/office/drawing/2014/main" id="{B161BE32-6CB6-5040-9363-BC7615A352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61719" y="3776120"/>
            <a:ext cx="317461" cy="243387"/>
          </a:xfrm>
          <a:prstGeom prst="rect">
            <a:avLst/>
          </a:prstGeom>
        </p:spPr>
      </p:pic>
      <p:pic>
        <p:nvPicPr>
          <p:cNvPr id="17" name="Grafik 16" descr="Ein Bild, das Logo, Grafiken, Symbol, Schrift enthält.&#10;&#10;Automatisch generierte Beschreibung">
            <a:extLst>
              <a:ext uri="{FF2B5EF4-FFF2-40B4-BE49-F238E27FC236}">
                <a16:creationId xmlns:a16="http://schemas.microsoft.com/office/drawing/2014/main" id="{D846DCE9-05C8-26B1-EF9B-B4E6EF93BF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69701" y="3290380"/>
            <a:ext cx="275133" cy="264551"/>
          </a:xfrm>
          <a:prstGeom prst="rect">
            <a:avLst/>
          </a:prstGeom>
        </p:spPr>
      </p:pic>
      <p:sp>
        <p:nvSpPr>
          <p:cNvPr id="18" name="Textplatzhalter 9">
            <a:extLst>
              <a:ext uri="{FF2B5EF4-FFF2-40B4-BE49-F238E27FC236}">
                <a16:creationId xmlns:a16="http://schemas.microsoft.com/office/drawing/2014/main" id="{C988A552-AD68-4DE0-C754-D44E0A1B0EDA}"/>
              </a:ext>
            </a:extLst>
          </p:cNvPr>
          <p:cNvSpPr>
            <a:spLocks noGrp="1"/>
          </p:cNvSpPr>
          <p:nvPr>
            <p:ph type="body" sz="quarter" idx="33" hasCustomPrompt="1"/>
          </p:nvPr>
        </p:nvSpPr>
        <p:spPr>
          <a:xfrm>
            <a:off x="6580952" y="3246835"/>
            <a:ext cx="3475861" cy="296298"/>
          </a:xfrm>
          <a:prstGeom prst="rect">
            <a:avLst/>
          </a:prstGeom>
        </p:spPr>
        <p:txBody>
          <a:bodyPr/>
          <a:lstStyle>
            <a:lvl1pPr marL="0" indent="0">
              <a:lnSpc>
                <a:spcPts val="1700"/>
              </a:lnSpc>
              <a:buNone/>
              <a:defRPr sz="1600" b="0">
                <a:solidFill>
                  <a:schemeClr val="tx2"/>
                </a:solidFill>
                <a:latin typeface="+mn-lt"/>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e-DE" dirty="0"/>
              <a:t>0611 95017 8400</a:t>
            </a:r>
          </a:p>
        </p:txBody>
      </p:sp>
      <p:sp>
        <p:nvSpPr>
          <p:cNvPr id="19" name="Textplatzhalter 9">
            <a:extLst>
              <a:ext uri="{FF2B5EF4-FFF2-40B4-BE49-F238E27FC236}">
                <a16:creationId xmlns:a16="http://schemas.microsoft.com/office/drawing/2014/main" id="{FA575667-85B8-58F6-D5DE-5A59E430F75C}"/>
              </a:ext>
            </a:extLst>
          </p:cNvPr>
          <p:cNvSpPr>
            <a:spLocks noGrp="1"/>
          </p:cNvSpPr>
          <p:nvPr>
            <p:ph type="body" sz="quarter" idx="34" hasCustomPrompt="1"/>
          </p:nvPr>
        </p:nvSpPr>
        <p:spPr>
          <a:xfrm>
            <a:off x="6580952" y="3712742"/>
            <a:ext cx="3475861" cy="296298"/>
          </a:xfrm>
          <a:prstGeom prst="rect">
            <a:avLst/>
          </a:prstGeom>
        </p:spPr>
        <p:txBody>
          <a:bodyPr/>
          <a:lstStyle>
            <a:lvl1pPr marL="0" indent="0">
              <a:lnSpc>
                <a:spcPts val="1700"/>
              </a:lnSpc>
              <a:buNone/>
              <a:defRPr sz="1600" b="0">
                <a:solidFill>
                  <a:schemeClr val="tx2"/>
                </a:solidFill>
                <a:latin typeface="+mn-lt"/>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e-DE" dirty="0" err="1"/>
              <a:t>lea@lea-hessen.de</a:t>
            </a:r>
            <a:endParaRPr lang="de-DE" dirty="0"/>
          </a:p>
        </p:txBody>
      </p:sp>
      <p:pic>
        <p:nvPicPr>
          <p:cNvPr id="21" name="Grafik 20" descr="Ein Bild, das Symbol, Kreis, Grafiken, Logo enthält.&#10;&#10;Automatisch generierte Beschreibung">
            <a:extLst>
              <a:ext uri="{FF2B5EF4-FFF2-40B4-BE49-F238E27FC236}">
                <a16:creationId xmlns:a16="http://schemas.microsoft.com/office/drawing/2014/main" id="{DED34E55-F68A-0ECE-8C93-1953AC4D20A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78410" y="2807610"/>
            <a:ext cx="296297" cy="296297"/>
          </a:xfrm>
          <a:prstGeom prst="rect">
            <a:avLst/>
          </a:prstGeom>
        </p:spPr>
      </p:pic>
      <p:grpSp>
        <p:nvGrpSpPr>
          <p:cNvPr id="33" name="Gruppieren 32">
            <a:extLst>
              <a:ext uri="{FF2B5EF4-FFF2-40B4-BE49-F238E27FC236}">
                <a16:creationId xmlns:a16="http://schemas.microsoft.com/office/drawing/2014/main" id="{E1A74AB3-D02A-8B2A-638D-649AE04FCBDE}"/>
              </a:ext>
            </a:extLst>
          </p:cNvPr>
          <p:cNvGrpSpPr/>
          <p:nvPr userDrawn="1"/>
        </p:nvGrpSpPr>
        <p:grpSpPr>
          <a:xfrm>
            <a:off x="6178410" y="5443258"/>
            <a:ext cx="2801304" cy="393707"/>
            <a:chOff x="5360165" y="5178803"/>
            <a:chExt cx="2801304" cy="393707"/>
          </a:xfrm>
        </p:grpSpPr>
        <p:pic>
          <p:nvPicPr>
            <p:cNvPr id="23" name="Grafik 22" descr="Ein Bild, das Symbol, Logo, Grafiken, Schrift enthält.&#10;&#10;Automatisch generierte Beschreibung">
              <a:extLst>
                <a:ext uri="{FF2B5EF4-FFF2-40B4-BE49-F238E27FC236}">
                  <a16:creationId xmlns:a16="http://schemas.microsoft.com/office/drawing/2014/main" id="{5F8A170E-286B-9B52-D46A-1E8C27059A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913099" y="5202395"/>
              <a:ext cx="381000" cy="370114"/>
            </a:xfrm>
            <a:prstGeom prst="rect">
              <a:avLst/>
            </a:prstGeom>
          </p:spPr>
        </p:pic>
        <p:pic>
          <p:nvPicPr>
            <p:cNvPr id="25" name="Grafik 24" descr="Ein Bild, das Kreis, Grafiken, Design enthält.&#10;&#10;Automatisch generierte Beschreibung">
              <a:extLst>
                <a:ext uri="{FF2B5EF4-FFF2-40B4-BE49-F238E27FC236}">
                  <a16:creationId xmlns:a16="http://schemas.microsoft.com/office/drawing/2014/main" id="{7BC290B4-8C7E-3144-C25D-2F67A672766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360165" y="5191509"/>
              <a:ext cx="381000" cy="381000"/>
            </a:xfrm>
            <a:prstGeom prst="rect">
              <a:avLst/>
            </a:prstGeom>
          </p:spPr>
        </p:pic>
        <p:pic>
          <p:nvPicPr>
            <p:cNvPr id="27" name="Grafik 26" descr="Ein Bild, das Kreis, Logo, Grafiken, Symbol enthält.&#10;&#10;Automatisch generierte Beschreibung">
              <a:extLst>
                <a:ext uri="{FF2B5EF4-FFF2-40B4-BE49-F238E27FC236}">
                  <a16:creationId xmlns:a16="http://schemas.microsoft.com/office/drawing/2014/main" id="{60EAD6EB-13A2-A6E7-DD78-D6BC3DCC855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050787" y="5191509"/>
              <a:ext cx="380999" cy="380999"/>
            </a:xfrm>
            <a:prstGeom prst="rect">
              <a:avLst/>
            </a:prstGeom>
          </p:spPr>
        </p:pic>
        <p:pic>
          <p:nvPicPr>
            <p:cNvPr id="29" name="Grafik 28" descr="Ein Bild, das Electric Blue (Farbe), Blau, Grafiken, Reihe enthält.&#10;&#10;Automatisch generierte Beschreibung">
              <a:extLst>
                <a:ext uri="{FF2B5EF4-FFF2-40B4-BE49-F238E27FC236}">
                  <a16:creationId xmlns:a16="http://schemas.microsoft.com/office/drawing/2014/main" id="{5EE262B6-F0F9-0871-8A0F-FC2B990BC2E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66033" y="5202395"/>
              <a:ext cx="412820" cy="370115"/>
            </a:xfrm>
            <a:prstGeom prst="rect">
              <a:avLst/>
            </a:prstGeom>
          </p:spPr>
        </p:pic>
        <p:pic>
          <p:nvPicPr>
            <p:cNvPr id="31" name="Grafik 30" descr="Ein Bild, das Grafiken, Electric Blue (Farbe), Screenshot, Kreis enthält.&#10;&#10;Automatisch generierte Beschreibung">
              <a:extLst>
                <a:ext uri="{FF2B5EF4-FFF2-40B4-BE49-F238E27FC236}">
                  <a16:creationId xmlns:a16="http://schemas.microsoft.com/office/drawing/2014/main" id="{25E70DD7-9F37-7A08-92D5-EE5DAB985F2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603720" y="5178803"/>
              <a:ext cx="557749" cy="393706"/>
            </a:xfrm>
            <a:prstGeom prst="rect">
              <a:avLst/>
            </a:prstGeom>
          </p:spPr>
        </p:pic>
      </p:grpSp>
      <p:sp>
        <p:nvSpPr>
          <p:cNvPr id="35" name="Textplatzhalter 9">
            <a:extLst>
              <a:ext uri="{FF2B5EF4-FFF2-40B4-BE49-F238E27FC236}">
                <a16:creationId xmlns:a16="http://schemas.microsoft.com/office/drawing/2014/main" id="{175B303E-AEAF-F0DC-6CD3-0707566419DD}"/>
              </a:ext>
            </a:extLst>
          </p:cNvPr>
          <p:cNvSpPr>
            <a:spLocks noGrp="1"/>
          </p:cNvSpPr>
          <p:nvPr>
            <p:ph type="body" sz="quarter" idx="36" hasCustomPrompt="1"/>
          </p:nvPr>
        </p:nvSpPr>
        <p:spPr>
          <a:xfrm>
            <a:off x="6096000" y="4627376"/>
            <a:ext cx="3960813" cy="592184"/>
          </a:xfrm>
          <a:prstGeom prst="rect">
            <a:avLst/>
          </a:prstGeom>
        </p:spPr>
        <p:txBody>
          <a:bodyPr/>
          <a:lstStyle>
            <a:lvl1pPr marL="0" indent="0">
              <a:lnSpc>
                <a:spcPct val="100000"/>
              </a:lnSpc>
              <a:spcBef>
                <a:spcPts val="600"/>
              </a:spcBef>
              <a:buNone/>
              <a:defRPr sz="1600" b="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de-DE" dirty="0"/>
              <a:t>Aktuelles immer auch auf </a:t>
            </a:r>
            <a:r>
              <a:rPr lang="de-DE" dirty="0" err="1"/>
              <a:t>Social</a:t>
            </a:r>
            <a:r>
              <a:rPr lang="de-DE" dirty="0"/>
              <a:t> Media und unserer Website</a:t>
            </a:r>
          </a:p>
        </p:txBody>
      </p:sp>
      <p:grpSp>
        <p:nvGrpSpPr>
          <p:cNvPr id="36" name="Gruppieren 35">
            <a:extLst>
              <a:ext uri="{FF2B5EF4-FFF2-40B4-BE49-F238E27FC236}">
                <a16:creationId xmlns:a16="http://schemas.microsoft.com/office/drawing/2014/main" id="{EF4342DE-8012-DC6E-03D4-685C5DCDDC8E}"/>
              </a:ext>
            </a:extLst>
          </p:cNvPr>
          <p:cNvGrpSpPr/>
          <p:nvPr userDrawn="1"/>
        </p:nvGrpSpPr>
        <p:grpSpPr>
          <a:xfrm>
            <a:off x="10849708" y="0"/>
            <a:ext cx="1342292" cy="905608"/>
            <a:chOff x="10849708" y="0"/>
            <a:chExt cx="1342292" cy="905608"/>
          </a:xfrm>
        </p:grpSpPr>
        <p:sp>
          <p:nvSpPr>
            <p:cNvPr id="37" name="Rechteck 36">
              <a:extLst>
                <a:ext uri="{FF2B5EF4-FFF2-40B4-BE49-F238E27FC236}">
                  <a16:creationId xmlns:a16="http://schemas.microsoft.com/office/drawing/2014/main" id="{95F4F490-CE54-5816-8E82-147397F4632A}"/>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Grafik 37">
              <a:extLst>
                <a:ext uri="{FF2B5EF4-FFF2-40B4-BE49-F238E27FC236}">
                  <a16:creationId xmlns:a16="http://schemas.microsoft.com/office/drawing/2014/main" id="{D6191FC7-03E9-6D04-3416-21355F2384F1}"/>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Tree>
    <p:extLst>
      <p:ext uri="{BB962C8B-B14F-4D97-AF65-F5344CB8AC3E}">
        <p14:creationId xmlns:p14="http://schemas.microsoft.com/office/powerpoint/2010/main" val="2434671609"/>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schprechpersonen-2">
    <p:bg>
      <p:bgPr>
        <a:solidFill>
          <a:schemeClr val="bg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sp>
        <p:nvSpPr>
          <p:cNvPr id="13" name="Textplatzhalter 9">
            <a:extLst>
              <a:ext uri="{FF2B5EF4-FFF2-40B4-BE49-F238E27FC236}">
                <a16:creationId xmlns:a16="http://schemas.microsoft.com/office/drawing/2014/main" id="{44D1998F-8946-676A-E818-65B3806083C1}"/>
              </a:ext>
            </a:extLst>
          </p:cNvPr>
          <p:cNvSpPr>
            <a:spLocks noGrp="1"/>
          </p:cNvSpPr>
          <p:nvPr>
            <p:ph type="body" sz="quarter" idx="13" hasCustomPrompt="1"/>
          </p:nvPr>
        </p:nvSpPr>
        <p:spPr>
          <a:xfrm>
            <a:off x="1055687" y="908720"/>
            <a:ext cx="9001126" cy="492891"/>
          </a:xfrm>
          <a:prstGeom prst="rect">
            <a:avLst/>
          </a:prstGeom>
        </p:spPr>
        <p:txBody>
          <a:bodyPr/>
          <a:lstStyle>
            <a:lvl1pPr marL="0" indent="0">
              <a:buNone/>
              <a:defRPr sz="3000" b="1">
                <a:solidFill>
                  <a:schemeClr val="accent1"/>
                </a:solidFill>
              </a:defRPr>
            </a:lvl1pPr>
          </a:lstStyle>
          <a:p>
            <a:pPr lvl="0"/>
            <a:r>
              <a:rPr lang="de-DE" dirty="0"/>
              <a:t>Ansprechpersonen</a:t>
            </a:r>
          </a:p>
        </p:txBody>
      </p:sp>
      <p:grpSp>
        <p:nvGrpSpPr>
          <p:cNvPr id="40" name="Gruppieren 39">
            <a:extLst>
              <a:ext uri="{FF2B5EF4-FFF2-40B4-BE49-F238E27FC236}">
                <a16:creationId xmlns:a16="http://schemas.microsoft.com/office/drawing/2014/main" id="{FA4C57F9-8056-5424-16AB-4DD3C19A4BB5}"/>
              </a:ext>
            </a:extLst>
          </p:cNvPr>
          <p:cNvGrpSpPr/>
          <p:nvPr userDrawn="1"/>
        </p:nvGrpSpPr>
        <p:grpSpPr>
          <a:xfrm>
            <a:off x="10849708" y="0"/>
            <a:ext cx="1342292" cy="905608"/>
            <a:chOff x="10849708" y="0"/>
            <a:chExt cx="1342292" cy="905608"/>
          </a:xfrm>
        </p:grpSpPr>
        <p:sp>
          <p:nvSpPr>
            <p:cNvPr id="41" name="Rechteck 40">
              <a:extLst>
                <a:ext uri="{FF2B5EF4-FFF2-40B4-BE49-F238E27FC236}">
                  <a16:creationId xmlns:a16="http://schemas.microsoft.com/office/drawing/2014/main" id="{C1626BB3-588A-07A6-4648-1BC866FC11C0}"/>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a:extLst>
                <a:ext uri="{FF2B5EF4-FFF2-40B4-BE49-F238E27FC236}">
                  <a16:creationId xmlns:a16="http://schemas.microsoft.com/office/drawing/2014/main" id="{3B157FED-6379-78B4-CB25-B4C1012536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21" name="Bildplatzhalter 28">
            <a:extLst>
              <a:ext uri="{FF2B5EF4-FFF2-40B4-BE49-F238E27FC236}">
                <a16:creationId xmlns:a16="http://schemas.microsoft.com/office/drawing/2014/main" id="{C5F9AA22-EBCD-E192-FA74-3E745C032AE1}"/>
              </a:ext>
            </a:extLst>
          </p:cNvPr>
          <p:cNvSpPr>
            <a:spLocks noGrp="1"/>
          </p:cNvSpPr>
          <p:nvPr>
            <p:ph type="pic" sz="quarter" idx="32" hasCustomPrompt="1"/>
          </p:nvPr>
        </p:nvSpPr>
        <p:spPr>
          <a:xfrm>
            <a:off x="3216125" y="1989138"/>
            <a:ext cx="2160240" cy="2375966"/>
          </a:xfrm>
          <a:prstGeom prst="rect">
            <a:avLst/>
          </a:prstGeom>
          <a:solidFill>
            <a:schemeClr val="bg2"/>
          </a:solidFill>
        </p:spPr>
        <p:txBody>
          <a:bodyPr/>
          <a:lstStyle>
            <a:lvl1pPr marL="0" indent="0">
              <a:buNone/>
              <a:defRPr sz="1000"/>
            </a:lvl1pPr>
          </a:lstStyle>
          <a:p>
            <a:r>
              <a:rPr lang="de-DE" dirty="0"/>
              <a:t>Porträtbild</a:t>
            </a:r>
          </a:p>
        </p:txBody>
      </p:sp>
      <p:sp>
        <p:nvSpPr>
          <p:cNvPr id="22" name="Textplatzhalter 32">
            <a:extLst>
              <a:ext uri="{FF2B5EF4-FFF2-40B4-BE49-F238E27FC236}">
                <a16:creationId xmlns:a16="http://schemas.microsoft.com/office/drawing/2014/main" id="{7500A9EF-CC8C-DE96-9E44-1660EB29580A}"/>
              </a:ext>
            </a:extLst>
          </p:cNvPr>
          <p:cNvSpPr>
            <a:spLocks noGrp="1"/>
          </p:cNvSpPr>
          <p:nvPr>
            <p:ph type="body" sz="quarter" idx="37" hasCustomPrompt="1"/>
          </p:nvPr>
        </p:nvSpPr>
        <p:spPr>
          <a:xfrm>
            <a:off x="3215680" y="4653136"/>
            <a:ext cx="2160240" cy="432048"/>
          </a:xfrm>
          <a:prstGeom prst="rect">
            <a:avLst/>
          </a:prstGeom>
        </p:spPr>
        <p:txBody>
          <a:bodyPr lIns="0" tIns="0" rIns="0" bIns="0"/>
          <a:lstStyle>
            <a:lvl1pPr marL="0" indent="0">
              <a:spcBef>
                <a:spcPts val="0"/>
              </a:spcBef>
              <a:buNone/>
              <a:defRPr sz="1400"/>
            </a:lvl1pPr>
          </a:lstStyle>
          <a:p>
            <a:pPr lvl="0"/>
            <a:r>
              <a:rPr lang="de-DE" dirty="0"/>
              <a:t>Vorname Name</a:t>
            </a:r>
          </a:p>
        </p:txBody>
      </p:sp>
      <p:sp>
        <p:nvSpPr>
          <p:cNvPr id="23" name="Textplatzhalter 38">
            <a:extLst>
              <a:ext uri="{FF2B5EF4-FFF2-40B4-BE49-F238E27FC236}">
                <a16:creationId xmlns:a16="http://schemas.microsoft.com/office/drawing/2014/main" id="{79BECA7A-57B1-7023-C5C8-FDE53A1198EB}"/>
              </a:ext>
            </a:extLst>
          </p:cNvPr>
          <p:cNvSpPr>
            <a:spLocks noGrp="1"/>
          </p:cNvSpPr>
          <p:nvPr>
            <p:ph type="body" sz="quarter" idx="39" hasCustomPrompt="1"/>
          </p:nvPr>
        </p:nvSpPr>
        <p:spPr>
          <a:xfrm>
            <a:off x="3216124" y="5157193"/>
            <a:ext cx="2160215" cy="1151532"/>
          </a:xfrm>
          <a:prstGeom prst="rect">
            <a:avLst/>
          </a:prstGeom>
        </p:spPr>
        <p:txBody>
          <a:bodyPr lIns="0" tIns="0" rIns="0" bIns="0"/>
          <a:lstStyle>
            <a:lvl1pPr marL="0" indent="0">
              <a:buNone/>
              <a:defRPr sz="1200">
                <a:solidFill>
                  <a:schemeClr val="bg2">
                    <a:lumMod val="10000"/>
                  </a:schemeClr>
                </a:solidFill>
              </a:defRPr>
            </a:lvl1pPr>
          </a:lstStyle>
          <a:p>
            <a:pPr lvl="0"/>
            <a:r>
              <a:rPr lang="de-DE" dirty="0"/>
              <a:t>Position/Abteilung</a:t>
            </a:r>
          </a:p>
          <a:p>
            <a:pPr lvl="0"/>
            <a:r>
              <a:rPr lang="de-DE" dirty="0"/>
              <a:t>Rufnummer</a:t>
            </a:r>
          </a:p>
          <a:p>
            <a:pPr lvl="0"/>
            <a:r>
              <a:rPr lang="de-DE" dirty="0"/>
              <a:t>Mailadresse</a:t>
            </a:r>
          </a:p>
        </p:txBody>
      </p:sp>
      <p:sp>
        <p:nvSpPr>
          <p:cNvPr id="24" name="Bildplatzhalter 28">
            <a:extLst>
              <a:ext uri="{FF2B5EF4-FFF2-40B4-BE49-F238E27FC236}">
                <a16:creationId xmlns:a16="http://schemas.microsoft.com/office/drawing/2014/main" id="{20E8B0F9-6344-B1C7-9DD0-807851A8D8D8}"/>
              </a:ext>
            </a:extLst>
          </p:cNvPr>
          <p:cNvSpPr>
            <a:spLocks noGrp="1"/>
          </p:cNvSpPr>
          <p:nvPr>
            <p:ph type="pic" sz="quarter" idx="40" hasCustomPrompt="1"/>
          </p:nvPr>
        </p:nvSpPr>
        <p:spPr>
          <a:xfrm>
            <a:off x="6816525" y="1989138"/>
            <a:ext cx="2160240" cy="2375966"/>
          </a:xfrm>
          <a:prstGeom prst="rect">
            <a:avLst/>
          </a:prstGeom>
          <a:solidFill>
            <a:schemeClr val="bg2"/>
          </a:solidFill>
        </p:spPr>
        <p:txBody>
          <a:bodyPr/>
          <a:lstStyle>
            <a:lvl1pPr marL="0" indent="0">
              <a:buNone/>
              <a:defRPr sz="1000"/>
            </a:lvl1pPr>
          </a:lstStyle>
          <a:p>
            <a:r>
              <a:rPr lang="de-DE" dirty="0"/>
              <a:t>Porträtbild</a:t>
            </a:r>
          </a:p>
        </p:txBody>
      </p:sp>
      <p:sp>
        <p:nvSpPr>
          <p:cNvPr id="25" name="Textplatzhalter 32">
            <a:extLst>
              <a:ext uri="{FF2B5EF4-FFF2-40B4-BE49-F238E27FC236}">
                <a16:creationId xmlns:a16="http://schemas.microsoft.com/office/drawing/2014/main" id="{3AD47F31-4052-9912-4644-EF0736042D5D}"/>
              </a:ext>
            </a:extLst>
          </p:cNvPr>
          <p:cNvSpPr>
            <a:spLocks noGrp="1"/>
          </p:cNvSpPr>
          <p:nvPr>
            <p:ph type="body" sz="quarter" idx="41" hasCustomPrompt="1"/>
          </p:nvPr>
        </p:nvSpPr>
        <p:spPr>
          <a:xfrm>
            <a:off x="6816080" y="4653136"/>
            <a:ext cx="2160240" cy="432048"/>
          </a:xfrm>
          <a:prstGeom prst="rect">
            <a:avLst/>
          </a:prstGeom>
        </p:spPr>
        <p:txBody>
          <a:bodyPr lIns="0" tIns="0" rIns="0" bIns="0"/>
          <a:lstStyle>
            <a:lvl1pPr marL="0" indent="0">
              <a:spcBef>
                <a:spcPts val="0"/>
              </a:spcBef>
              <a:buNone/>
              <a:defRPr sz="1400"/>
            </a:lvl1pPr>
          </a:lstStyle>
          <a:p>
            <a:pPr lvl="0"/>
            <a:r>
              <a:rPr lang="de-DE" dirty="0"/>
              <a:t>Vorname Name</a:t>
            </a:r>
          </a:p>
        </p:txBody>
      </p:sp>
      <p:sp>
        <p:nvSpPr>
          <p:cNvPr id="26" name="Textplatzhalter 38">
            <a:extLst>
              <a:ext uri="{FF2B5EF4-FFF2-40B4-BE49-F238E27FC236}">
                <a16:creationId xmlns:a16="http://schemas.microsoft.com/office/drawing/2014/main" id="{1B7EB4D2-6AC9-45AC-9D85-3CB1EB3EB88C}"/>
              </a:ext>
            </a:extLst>
          </p:cNvPr>
          <p:cNvSpPr>
            <a:spLocks noGrp="1"/>
          </p:cNvSpPr>
          <p:nvPr>
            <p:ph type="body" sz="quarter" idx="42" hasCustomPrompt="1"/>
          </p:nvPr>
        </p:nvSpPr>
        <p:spPr>
          <a:xfrm>
            <a:off x="6816524" y="5157193"/>
            <a:ext cx="2160215" cy="1151532"/>
          </a:xfrm>
          <a:prstGeom prst="rect">
            <a:avLst/>
          </a:prstGeom>
        </p:spPr>
        <p:txBody>
          <a:bodyPr lIns="0" tIns="0" rIns="0" bIns="0"/>
          <a:lstStyle>
            <a:lvl1pPr marL="0" indent="0">
              <a:buNone/>
              <a:defRPr sz="1200">
                <a:solidFill>
                  <a:schemeClr val="bg2">
                    <a:lumMod val="10000"/>
                  </a:schemeClr>
                </a:solidFill>
              </a:defRPr>
            </a:lvl1pPr>
          </a:lstStyle>
          <a:p>
            <a:pPr lvl="0"/>
            <a:r>
              <a:rPr lang="de-DE" dirty="0"/>
              <a:t>Position/Abteilung</a:t>
            </a:r>
          </a:p>
          <a:p>
            <a:pPr lvl="0"/>
            <a:r>
              <a:rPr lang="de-DE" dirty="0"/>
              <a:t>Rufnummer</a:t>
            </a:r>
          </a:p>
          <a:p>
            <a:pPr lvl="0"/>
            <a:r>
              <a:rPr lang="de-DE" dirty="0"/>
              <a:t>Mailadresse</a:t>
            </a:r>
          </a:p>
        </p:txBody>
      </p:sp>
    </p:spTree>
    <p:extLst>
      <p:ext uri="{BB962C8B-B14F-4D97-AF65-F5344CB8AC3E}">
        <p14:creationId xmlns:p14="http://schemas.microsoft.com/office/powerpoint/2010/main" val="2878090037"/>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bg>
      <p:bgPr>
        <a:solidFill>
          <a:schemeClr val="bg2"/>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BFA0ECD-8B79-4D08-8B84-5BE04704545D}"/>
              </a:ext>
            </a:extLst>
          </p:cNvPr>
          <p:cNvSpPr>
            <a:spLocks noGrp="1"/>
          </p:cNvSpPr>
          <p:nvPr>
            <p:ph type="body" sz="quarter" idx="13" hasCustomPrompt="1"/>
          </p:nvPr>
        </p:nvSpPr>
        <p:spPr>
          <a:xfrm>
            <a:off x="1055689" y="1557337"/>
            <a:ext cx="9001124" cy="4751387"/>
          </a:xfrm>
          <a:prstGeom prst="rect">
            <a:avLst/>
          </a:prstGeom>
        </p:spPr>
        <p:txBody>
          <a:bodyPr/>
          <a:lstStyle>
            <a:lvl1pPr marL="514350" indent="-514350">
              <a:buAutoNum type="arabicPeriod"/>
              <a:defRPr sz="2400" b="0" baseline="0">
                <a:solidFill>
                  <a:schemeClr val="accent1"/>
                </a:solidFill>
                <a:latin typeface="+mj-lt"/>
              </a:defRPr>
            </a:lvl1pPr>
          </a:lstStyle>
          <a:p>
            <a:r>
              <a:rPr lang="de-DE" dirty="0"/>
              <a:t>Kapitel…</a:t>
            </a:r>
          </a:p>
        </p:txBody>
      </p:sp>
      <p:sp>
        <p:nvSpPr>
          <p:cNvPr id="7" name="Fußzeilenplatzhalter 6">
            <a:extLst>
              <a:ext uri="{FF2B5EF4-FFF2-40B4-BE49-F238E27FC236}">
                <a16:creationId xmlns:a16="http://schemas.microsoft.com/office/drawing/2014/main" id="{2BE8C573-0202-F596-1551-00EE134BBF3A}"/>
              </a:ext>
            </a:extLst>
          </p:cNvPr>
          <p:cNvSpPr>
            <a:spLocks noGrp="1"/>
          </p:cNvSpPr>
          <p:nvPr>
            <p:ph type="ftr" sz="quarter" idx="14"/>
          </p:nvPr>
        </p:nvSpPr>
        <p:spPr/>
        <p:txBody>
          <a:bodyPr/>
          <a:lstStyle/>
          <a:p>
            <a:r>
              <a:rPr lang="de-DE" b="1" dirty="0"/>
              <a:t>LEA LandesEnergieAgentur Hessen GmbH</a:t>
            </a:r>
          </a:p>
        </p:txBody>
      </p:sp>
      <p:grpSp>
        <p:nvGrpSpPr>
          <p:cNvPr id="2" name="Gruppieren 1">
            <a:extLst>
              <a:ext uri="{FF2B5EF4-FFF2-40B4-BE49-F238E27FC236}">
                <a16:creationId xmlns:a16="http://schemas.microsoft.com/office/drawing/2014/main" id="{4D4591CC-63B2-329D-8698-9D5F95E4DD9D}"/>
              </a:ext>
            </a:extLst>
          </p:cNvPr>
          <p:cNvGrpSpPr/>
          <p:nvPr userDrawn="1"/>
        </p:nvGrpSpPr>
        <p:grpSpPr>
          <a:xfrm>
            <a:off x="10849708" y="0"/>
            <a:ext cx="1342292" cy="905608"/>
            <a:chOff x="10849708" y="0"/>
            <a:chExt cx="1342292" cy="905608"/>
          </a:xfrm>
        </p:grpSpPr>
        <p:sp>
          <p:nvSpPr>
            <p:cNvPr id="4" name="Rechteck 3">
              <a:extLst>
                <a:ext uri="{FF2B5EF4-FFF2-40B4-BE49-F238E27FC236}">
                  <a16:creationId xmlns:a16="http://schemas.microsoft.com/office/drawing/2014/main" id="{8C760E3C-2140-F045-BAE3-24F751E141BC}"/>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0111BFD5-E7F1-62AE-5C36-B0B24BBAD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Tree>
    <p:extLst>
      <p:ext uri="{BB962C8B-B14F-4D97-AF65-F5344CB8AC3E}">
        <p14:creationId xmlns:p14="http://schemas.microsoft.com/office/powerpoint/2010/main" val="139876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repeatCount="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extLst>
    <p:ext uri="{DCECCB84-F9BA-43D5-87BE-67443E8EF086}">
      <p15:sldGuideLst xmlns:p15="http://schemas.microsoft.com/office/powerpoint/2012/main">
        <p15:guide id="3" orient="horz" pos="397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schprechpersonen-3">
    <p:bg>
      <p:bgPr>
        <a:solidFill>
          <a:schemeClr val="bg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sp>
        <p:nvSpPr>
          <p:cNvPr id="13" name="Textplatzhalter 9">
            <a:extLst>
              <a:ext uri="{FF2B5EF4-FFF2-40B4-BE49-F238E27FC236}">
                <a16:creationId xmlns:a16="http://schemas.microsoft.com/office/drawing/2014/main" id="{44D1998F-8946-676A-E818-65B3806083C1}"/>
              </a:ext>
            </a:extLst>
          </p:cNvPr>
          <p:cNvSpPr>
            <a:spLocks noGrp="1"/>
          </p:cNvSpPr>
          <p:nvPr>
            <p:ph type="body" sz="quarter" idx="13" hasCustomPrompt="1"/>
          </p:nvPr>
        </p:nvSpPr>
        <p:spPr>
          <a:xfrm>
            <a:off x="1055687" y="908720"/>
            <a:ext cx="9001126" cy="492891"/>
          </a:xfrm>
          <a:prstGeom prst="rect">
            <a:avLst/>
          </a:prstGeom>
        </p:spPr>
        <p:txBody>
          <a:bodyPr/>
          <a:lstStyle>
            <a:lvl1pPr marL="0" indent="0">
              <a:buNone/>
              <a:defRPr sz="3000" b="1">
                <a:solidFill>
                  <a:schemeClr val="accent1"/>
                </a:solidFill>
              </a:defRPr>
            </a:lvl1pPr>
          </a:lstStyle>
          <a:p>
            <a:pPr lvl="0"/>
            <a:r>
              <a:rPr lang="de-DE" dirty="0"/>
              <a:t>Ansprechpersonen</a:t>
            </a:r>
          </a:p>
        </p:txBody>
      </p:sp>
      <p:grpSp>
        <p:nvGrpSpPr>
          <p:cNvPr id="40" name="Gruppieren 39">
            <a:extLst>
              <a:ext uri="{FF2B5EF4-FFF2-40B4-BE49-F238E27FC236}">
                <a16:creationId xmlns:a16="http://schemas.microsoft.com/office/drawing/2014/main" id="{FA4C57F9-8056-5424-16AB-4DD3C19A4BB5}"/>
              </a:ext>
            </a:extLst>
          </p:cNvPr>
          <p:cNvGrpSpPr/>
          <p:nvPr userDrawn="1"/>
        </p:nvGrpSpPr>
        <p:grpSpPr>
          <a:xfrm>
            <a:off x="10849708" y="0"/>
            <a:ext cx="1342292" cy="905608"/>
            <a:chOff x="10849708" y="0"/>
            <a:chExt cx="1342292" cy="905608"/>
          </a:xfrm>
        </p:grpSpPr>
        <p:sp>
          <p:nvSpPr>
            <p:cNvPr id="41" name="Rechteck 40">
              <a:extLst>
                <a:ext uri="{FF2B5EF4-FFF2-40B4-BE49-F238E27FC236}">
                  <a16:creationId xmlns:a16="http://schemas.microsoft.com/office/drawing/2014/main" id="{C1626BB3-588A-07A6-4648-1BC866FC11C0}"/>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a:extLst>
                <a:ext uri="{FF2B5EF4-FFF2-40B4-BE49-F238E27FC236}">
                  <a16:creationId xmlns:a16="http://schemas.microsoft.com/office/drawing/2014/main" id="{3B157FED-6379-78B4-CB25-B4C1012536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29" name="Bildplatzhalter 28">
            <a:extLst>
              <a:ext uri="{FF2B5EF4-FFF2-40B4-BE49-F238E27FC236}">
                <a16:creationId xmlns:a16="http://schemas.microsoft.com/office/drawing/2014/main" id="{040F4DC8-092B-0062-1162-A1E6B50C0E0C}"/>
              </a:ext>
            </a:extLst>
          </p:cNvPr>
          <p:cNvSpPr>
            <a:spLocks noGrp="1"/>
          </p:cNvSpPr>
          <p:nvPr>
            <p:ph type="pic" sz="quarter" idx="32" hasCustomPrompt="1"/>
          </p:nvPr>
        </p:nvSpPr>
        <p:spPr>
          <a:xfrm>
            <a:off x="2135560" y="1989138"/>
            <a:ext cx="2160240" cy="2375966"/>
          </a:xfrm>
          <a:prstGeom prst="rect">
            <a:avLst/>
          </a:prstGeom>
          <a:solidFill>
            <a:schemeClr val="bg2"/>
          </a:solidFill>
        </p:spPr>
        <p:txBody>
          <a:bodyPr/>
          <a:lstStyle>
            <a:lvl1pPr marL="0" indent="0">
              <a:buNone/>
              <a:defRPr sz="1000"/>
            </a:lvl1pPr>
          </a:lstStyle>
          <a:p>
            <a:r>
              <a:rPr lang="de-DE" dirty="0"/>
              <a:t>Porträtbild</a:t>
            </a:r>
          </a:p>
        </p:txBody>
      </p:sp>
      <p:sp>
        <p:nvSpPr>
          <p:cNvPr id="30" name="Bildplatzhalter 28">
            <a:extLst>
              <a:ext uri="{FF2B5EF4-FFF2-40B4-BE49-F238E27FC236}">
                <a16:creationId xmlns:a16="http://schemas.microsoft.com/office/drawing/2014/main" id="{435156F7-9F68-A5CD-7323-F8664F1C1A87}"/>
              </a:ext>
            </a:extLst>
          </p:cNvPr>
          <p:cNvSpPr>
            <a:spLocks noGrp="1"/>
          </p:cNvSpPr>
          <p:nvPr>
            <p:ph type="pic" sz="quarter" idx="33" hasCustomPrompt="1"/>
          </p:nvPr>
        </p:nvSpPr>
        <p:spPr>
          <a:xfrm>
            <a:off x="5013672" y="1989138"/>
            <a:ext cx="2160240" cy="2375966"/>
          </a:xfrm>
          <a:prstGeom prst="rect">
            <a:avLst/>
          </a:prstGeom>
          <a:solidFill>
            <a:schemeClr val="bg2"/>
          </a:solidFill>
        </p:spPr>
        <p:txBody>
          <a:bodyPr/>
          <a:lstStyle>
            <a:lvl1pPr marL="0" indent="0">
              <a:buNone/>
              <a:defRPr sz="1000"/>
            </a:lvl1pPr>
          </a:lstStyle>
          <a:p>
            <a:r>
              <a:rPr lang="de-DE" dirty="0"/>
              <a:t>Porträtbild</a:t>
            </a:r>
          </a:p>
        </p:txBody>
      </p:sp>
      <p:sp>
        <p:nvSpPr>
          <p:cNvPr id="31" name="Bildplatzhalter 28">
            <a:extLst>
              <a:ext uri="{FF2B5EF4-FFF2-40B4-BE49-F238E27FC236}">
                <a16:creationId xmlns:a16="http://schemas.microsoft.com/office/drawing/2014/main" id="{666A9431-21C0-FE04-BAA3-F7D153AF085B}"/>
              </a:ext>
            </a:extLst>
          </p:cNvPr>
          <p:cNvSpPr>
            <a:spLocks noGrp="1"/>
          </p:cNvSpPr>
          <p:nvPr>
            <p:ph type="pic" sz="quarter" idx="34" hasCustomPrompt="1"/>
          </p:nvPr>
        </p:nvSpPr>
        <p:spPr>
          <a:xfrm>
            <a:off x="7891783" y="1989138"/>
            <a:ext cx="2160240" cy="2375966"/>
          </a:xfrm>
          <a:prstGeom prst="rect">
            <a:avLst/>
          </a:prstGeom>
          <a:solidFill>
            <a:schemeClr val="bg2"/>
          </a:solidFill>
        </p:spPr>
        <p:txBody>
          <a:bodyPr/>
          <a:lstStyle>
            <a:lvl1pPr marL="0" indent="0">
              <a:buNone/>
              <a:defRPr sz="1000"/>
            </a:lvl1pPr>
          </a:lstStyle>
          <a:p>
            <a:r>
              <a:rPr lang="de-DE" dirty="0"/>
              <a:t>Porträtbild</a:t>
            </a:r>
          </a:p>
        </p:txBody>
      </p:sp>
      <p:sp>
        <p:nvSpPr>
          <p:cNvPr id="34" name="Textplatzhalter 32">
            <a:extLst>
              <a:ext uri="{FF2B5EF4-FFF2-40B4-BE49-F238E27FC236}">
                <a16:creationId xmlns:a16="http://schemas.microsoft.com/office/drawing/2014/main" id="{4CA31373-240C-20EC-B063-BAF2E2C2748A}"/>
              </a:ext>
            </a:extLst>
          </p:cNvPr>
          <p:cNvSpPr>
            <a:spLocks noGrp="1"/>
          </p:cNvSpPr>
          <p:nvPr>
            <p:ph type="body" sz="quarter" idx="36" hasCustomPrompt="1"/>
          </p:nvPr>
        </p:nvSpPr>
        <p:spPr>
          <a:xfrm>
            <a:off x="5015880" y="4653136"/>
            <a:ext cx="2160240" cy="432048"/>
          </a:xfrm>
          <a:prstGeom prst="rect">
            <a:avLst/>
          </a:prstGeom>
        </p:spPr>
        <p:txBody>
          <a:bodyPr lIns="0" tIns="0" rIns="0" bIns="0"/>
          <a:lstStyle>
            <a:lvl1pPr marL="0" indent="0">
              <a:spcBef>
                <a:spcPts val="0"/>
              </a:spcBef>
              <a:buNone/>
              <a:defRPr sz="1400"/>
            </a:lvl1pPr>
          </a:lstStyle>
          <a:p>
            <a:pPr lvl="0"/>
            <a:r>
              <a:rPr lang="de-DE" dirty="0"/>
              <a:t>Vorname Name</a:t>
            </a:r>
          </a:p>
        </p:txBody>
      </p:sp>
      <p:sp>
        <p:nvSpPr>
          <p:cNvPr id="36" name="Textplatzhalter 32">
            <a:extLst>
              <a:ext uri="{FF2B5EF4-FFF2-40B4-BE49-F238E27FC236}">
                <a16:creationId xmlns:a16="http://schemas.microsoft.com/office/drawing/2014/main" id="{6DD77351-289D-8922-EE0B-AB48D7D22BB1}"/>
              </a:ext>
            </a:extLst>
          </p:cNvPr>
          <p:cNvSpPr>
            <a:spLocks noGrp="1"/>
          </p:cNvSpPr>
          <p:nvPr>
            <p:ph type="body" sz="quarter" idx="37" hasCustomPrompt="1"/>
          </p:nvPr>
        </p:nvSpPr>
        <p:spPr>
          <a:xfrm>
            <a:off x="2135115" y="4653136"/>
            <a:ext cx="2160240" cy="432048"/>
          </a:xfrm>
          <a:prstGeom prst="rect">
            <a:avLst/>
          </a:prstGeom>
        </p:spPr>
        <p:txBody>
          <a:bodyPr lIns="0" tIns="0" rIns="0" bIns="0"/>
          <a:lstStyle>
            <a:lvl1pPr marL="0" indent="0">
              <a:spcBef>
                <a:spcPts val="0"/>
              </a:spcBef>
              <a:buNone/>
              <a:defRPr sz="1400"/>
            </a:lvl1pPr>
          </a:lstStyle>
          <a:p>
            <a:pPr lvl="0"/>
            <a:r>
              <a:rPr lang="de-DE" dirty="0"/>
              <a:t>Vorname Name</a:t>
            </a:r>
          </a:p>
        </p:txBody>
      </p:sp>
      <p:sp>
        <p:nvSpPr>
          <p:cNvPr id="37" name="Textplatzhalter 32">
            <a:extLst>
              <a:ext uri="{FF2B5EF4-FFF2-40B4-BE49-F238E27FC236}">
                <a16:creationId xmlns:a16="http://schemas.microsoft.com/office/drawing/2014/main" id="{78FC2FD7-5781-D4DC-AA12-1B924C0C8B4F}"/>
              </a:ext>
            </a:extLst>
          </p:cNvPr>
          <p:cNvSpPr>
            <a:spLocks noGrp="1"/>
          </p:cNvSpPr>
          <p:nvPr>
            <p:ph type="body" sz="quarter" idx="38" hasCustomPrompt="1"/>
          </p:nvPr>
        </p:nvSpPr>
        <p:spPr>
          <a:xfrm>
            <a:off x="7904736" y="4653136"/>
            <a:ext cx="2160240" cy="432048"/>
          </a:xfrm>
          <a:prstGeom prst="rect">
            <a:avLst/>
          </a:prstGeom>
        </p:spPr>
        <p:txBody>
          <a:bodyPr lIns="0" tIns="0" rIns="0" bIns="0"/>
          <a:lstStyle>
            <a:lvl1pPr marL="0" indent="0">
              <a:spcBef>
                <a:spcPts val="0"/>
              </a:spcBef>
              <a:buNone/>
              <a:defRPr sz="1400"/>
            </a:lvl1pPr>
          </a:lstStyle>
          <a:p>
            <a:pPr lvl="0"/>
            <a:r>
              <a:rPr lang="de-DE" dirty="0"/>
              <a:t>Vorname Name</a:t>
            </a:r>
          </a:p>
        </p:txBody>
      </p:sp>
      <p:sp>
        <p:nvSpPr>
          <p:cNvPr id="39" name="Textplatzhalter 38">
            <a:extLst>
              <a:ext uri="{FF2B5EF4-FFF2-40B4-BE49-F238E27FC236}">
                <a16:creationId xmlns:a16="http://schemas.microsoft.com/office/drawing/2014/main" id="{1F9CA255-118A-1198-7F03-93C449812355}"/>
              </a:ext>
            </a:extLst>
          </p:cNvPr>
          <p:cNvSpPr>
            <a:spLocks noGrp="1"/>
          </p:cNvSpPr>
          <p:nvPr>
            <p:ph type="body" sz="quarter" idx="39" hasCustomPrompt="1"/>
          </p:nvPr>
        </p:nvSpPr>
        <p:spPr>
          <a:xfrm>
            <a:off x="2135559" y="5157193"/>
            <a:ext cx="2160215" cy="1151532"/>
          </a:xfrm>
          <a:prstGeom prst="rect">
            <a:avLst/>
          </a:prstGeom>
        </p:spPr>
        <p:txBody>
          <a:bodyPr lIns="0" tIns="0" rIns="0" bIns="0"/>
          <a:lstStyle>
            <a:lvl1pPr marL="0" indent="0">
              <a:buNone/>
              <a:defRPr sz="1200">
                <a:solidFill>
                  <a:schemeClr val="bg2">
                    <a:lumMod val="10000"/>
                  </a:schemeClr>
                </a:solidFill>
              </a:defRPr>
            </a:lvl1pPr>
          </a:lstStyle>
          <a:p>
            <a:pPr lvl="0"/>
            <a:r>
              <a:rPr lang="de-DE" dirty="0"/>
              <a:t>Position/Abteilung</a:t>
            </a:r>
          </a:p>
          <a:p>
            <a:pPr lvl="0"/>
            <a:r>
              <a:rPr lang="de-DE" dirty="0"/>
              <a:t>Rufnummer</a:t>
            </a:r>
          </a:p>
          <a:p>
            <a:pPr lvl="0"/>
            <a:r>
              <a:rPr lang="de-DE" dirty="0"/>
              <a:t>Mailadresse</a:t>
            </a:r>
          </a:p>
        </p:txBody>
      </p:sp>
      <p:sp>
        <p:nvSpPr>
          <p:cNvPr id="43" name="Textplatzhalter 38">
            <a:extLst>
              <a:ext uri="{FF2B5EF4-FFF2-40B4-BE49-F238E27FC236}">
                <a16:creationId xmlns:a16="http://schemas.microsoft.com/office/drawing/2014/main" id="{D9C69775-8FA6-80B2-AC3A-8254F1C0F709}"/>
              </a:ext>
            </a:extLst>
          </p:cNvPr>
          <p:cNvSpPr>
            <a:spLocks noGrp="1"/>
          </p:cNvSpPr>
          <p:nvPr>
            <p:ph type="body" sz="quarter" idx="40" hasCustomPrompt="1"/>
          </p:nvPr>
        </p:nvSpPr>
        <p:spPr>
          <a:xfrm>
            <a:off x="5008231" y="5157193"/>
            <a:ext cx="2160215" cy="1151532"/>
          </a:xfrm>
          <a:prstGeom prst="rect">
            <a:avLst/>
          </a:prstGeom>
        </p:spPr>
        <p:txBody>
          <a:bodyPr lIns="0" tIns="0" rIns="0" bIns="0"/>
          <a:lstStyle>
            <a:lvl1pPr marL="0" indent="0">
              <a:buNone/>
              <a:defRPr sz="1200">
                <a:solidFill>
                  <a:schemeClr val="bg2">
                    <a:lumMod val="10000"/>
                  </a:schemeClr>
                </a:solidFill>
              </a:defRPr>
            </a:lvl1pPr>
          </a:lstStyle>
          <a:p>
            <a:pPr lvl="0"/>
            <a:r>
              <a:rPr lang="de-DE" dirty="0"/>
              <a:t>Position/Abteilung</a:t>
            </a:r>
          </a:p>
          <a:p>
            <a:pPr lvl="0"/>
            <a:r>
              <a:rPr lang="de-DE" dirty="0"/>
              <a:t>Rufnummer</a:t>
            </a:r>
          </a:p>
          <a:p>
            <a:pPr lvl="0"/>
            <a:r>
              <a:rPr lang="de-DE" dirty="0"/>
              <a:t>Mailadresse</a:t>
            </a:r>
          </a:p>
        </p:txBody>
      </p:sp>
      <p:sp>
        <p:nvSpPr>
          <p:cNvPr id="44" name="Textplatzhalter 38">
            <a:extLst>
              <a:ext uri="{FF2B5EF4-FFF2-40B4-BE49-F238E27FC236}">
                <a16:creationId xmlns:a16="http://schemas.microsoft.com/office/drawing/2014/main" id="{FC0C7B4A-1BE7-1BF6-0436-A941632159D5}"/>
              </a:ext>
            </a:extLst>
          </p:cNvPr>
          <p:cNvSpPr>
            <a:spLocks noGrp="1"/>
          </p:cNvSpPr>
          <p:nvPr>
            <p:ph type="body" sz="quarter" idx="41" hasCustomPrompt="1"/>
          </p:nvPr>
        </p:nvSpPr>
        <p:spPr>
          <a:xfrm>
            <a:off x="7905180" y="5157193"/>
            <a:ext cx="2160215" cy="1151532"/>
          </a:xfrm>
          <a:prstGeom prst="rect">
            <a:avLst/>
          </a:prstGeom>
        </p:spPr>
        <p:txBody>
          <a:bodyPr lIns="0" tIns="0" rIns="0" bIns="0"/>
          <a:lstStyle>
            <a:lvl1pPr marL="0" indent="0">
              <a:buNone/>
              <a:defRPr sz="1200">
                <a:solidFill>
                  <a:schemeClr val="bg2">
                    <a:lumMod val="10000"/>
                  </a:schemeClr>
                </a:solidFill>
              </a:defRPr>
            </a:lvl1pPr>
          </a:lstStyle>
          <a:p>
            <a:pPr lvl="0"/>
            <a:r>
              <a:rPr lang="de-DE" dirty="0"/>
              <a:t>Position/Abteilung</a:t>
            </a:r>
          </a:p>
          <a:p>
            <a:pPr lvl="0"/>
            <a:r>
              <a:rPr lang="de-DE" dirty="0"/>
              <a:t>Rufnummer</a:t>
            </a:r>
          </a:p>
          <a:p>
            <a:pPr lvl="0"/>
            <a:r>
              <a:rPr lang="de-DE" dirty="0"/>
              <a:t>Mailadresse</a:t>
            </a:r>
          </a:p>
        </p:txBody>
      </p:sp>
    </p:spTree>
    <p:extLst>
      <p:ext uri="{BB962C8B-B14F-4D97-AF65-F5344CB8AC3E}">
        <p14:creationId xmlns:p14="http://schemas.microsoft.com/office/powerpoint/2010/main" val="53025577"/>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schprechpersonen-4">
    <p:bg>
      <p:bgPr>
        <a:solidFill>
          <a:schemeClr val="bg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sp>
        <p:nvSpPr>
          <p:cNvPr id="13" name="Textplatzhalter 9">
            <a:extLst>
              <a:ext uri="{FF2B5EF4-FFF2-40B4-BE49-F238E27FC236}">
                <a16:creationId xmlns:a16="http://schemas.microsoft.com/office/drawing/2014/main" id="{44D1998F-8946-676A-E818-65B3806083C1}"/>
              </a:ext>
            </a:extLst>
          </p:cNvPr>
          <p:cNvSpPr>
            <a:spLocks noGrp="1"/>
          </p:cNvSpPr>
          <p:nvPr>
            <p:ph type="body" sz="quarter" idx="13" hasCustomPrompt="1"/>
          </p:nvPr>
        </p:nvSpPr>
        <p:spPr>
          <a:xfrm>
            <a:off x="1055687" y="908720"/>
            <a:ext cx="9001126" cy="492891"/>
          </a:xfrm>
          <a:prstGeom prst="rect">
            <a:avLst/>
          </a:prstGeom>
        </p:spPr>
        <p:txBody>
          <a:bodyPr/>
          <a:lstStyle>
            <a:lvl1pPr marL="0" indent="0">
              <a:buNone/>
              <a:defRPr sz="3000" b="1">
                <a:solidFill>
                  <a:schemeClr val="accent1"/>
                </a:solidFill>
              </a:defRPr>
            </a:lvl1pPr>
          </a:lstStyle>
          <a:p>
            <a:pPr lvl="0"/>
            <a:r>
              <a:rPr lang="de-DE" dirty="0"/>
              <a:t>Ansprechpersonen</a:t>
            </a:r>
          </a:p>
        </p:txBody>
      </p:sp>
      <p:grpSp>
        <p:nvGrpSpPr>
          <p:cNvPr id="40" name="Gruppieren 39">
            <a:extLst>
              <a:ext uri="{FF2B5EF4-FFF2-40B4-BE49-F238E27FC236}">
                <a16:creationId xmlns:a16="http://schemas.microsoft.com/office/drawing/2014/main" id="{FA4C57F9-8056-5424-16AB-4DD3C19A4BB5}"/>
              </a:ext>
            </a:extLst>
          </p:cNvPr>
          <p:cNvGrpSpPr/>
          <p:nvPr userDrawn="1"/>
        </p:nvGrpSpPr>
        <p:grpSpPr>
          <a:xfrm>
            <a:off x="10849708" y="0"/>
            <a:ext cx="1342292" cy="905608"/>
            <a:chOff x="10849708" y="0"/>
            <a:chExt cx="1342292" cy="905608"/>
          </a:xfrm>
        </p:grpSpPr>
        <p:sp>
          <p:nvSpPr>
            <p:cNvPr id="41" name="Rechteck 40">
              <a:extLst>
                <a:ext uri="{FF2B5EF4-FFF2-40B4-BE49-F238E27FC236}">
                  <a16:creationId xmlns:a16="http://schemas.microsoft.com/office/drawing/2014/main" id="{C1626BB3-588A-07A6-4648-1BC866FC11C0}"/>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a:extLst>
                <a:ext uri="{FF2B5EF4-FFF2-40B4-BE49-F238E27FC236}">
                  <a16:creationId xmlns:a16="http://schemas.microsoft.com/office/drawing/2014/main" id="{3B157FED-6379-78B4-CB25-B4C1012536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2" name="Fußzeilenplatzhalter 1">
            <a:extLst>
              <a:ext uri="{FF2B5EF4-FFF2-40B4-BE49-F238E27FC236}">
                <a16:creationId xmlns:a16="http://schemas.microsoft.com/office/drawing/2014/main" id="{7F106CDB-6C04-06DE-4227-255EB38E7832}"/>
              </a:ext>
            </a:extLst>
          </p:cNvPr>
          <p:cNvSpPr txBox="1">
            <a:spLocks/>
          </p:cNvSpPr>
          <p:nvPr userDrawn="1"/>
        </p:nvSpPr>
        <p:spPr>
          <a:xfrm>
            <a:off x="1055688" y="6356350"/>
            <a:ext cx="4114800" cy="365125"/>
          </a:xfrm>
          <a:prstGeom prst="rect">
            <a:avLst/>
          </a:prstGeom>
        </p:spPr>
        <p:txBody>
          <a:bodyPr vert="horz" lIns="91440" tIns="45720" rIns="91440" bIns="45720" rtlCol="0" anchor="ctr"/>
          <a:lstStyle>
            <a:defPPr>
              <a:defRPr lang="de-DE"/>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a:t>LEA LandesEnergieAgentur Hessen GmbH</a:t>
            </a:r>
            <a:endParaRPr lang="de-DE" b="1" dirty="0"/>
          </a:p>
        </p:txBody>
      </p:sp>
      <p:sp>
        <p:nvSpPr>
          <p:cNvPr id="26" name="Bildplatzhalter 28">
            <a:extLst>
              <a:ext uri="{FF2B5EF4-FFF2-40B4-BE49-F238E27FC236}">
                <a16:creationId xmlns:a16="http://schemas.microsoft.com/office/drawing/2014/main" id="{B2EA60E9-CBC1-C80B-3758-074D9A16A682}"/>
              </a:ext>
            </a:extLst>
          </p:cNvPr>
          <p:cNvSpPr>
            <a:spLocks noGrp="1"/>
          </p:cNvSpPr>
          <p:nvPr>
            <p:ph type="pic" sz="quarter" idx="32" hasCustomPrompt="1"/>
          </p:nvPr>
        </p:nvSpPr>
        <p:spPr>
          <a:xfrm>
            <a:off x="1055688" y="2010571"/>
            <a:ext cx="1727944" cy="1994493"/>
          </a:xfrm>
          <a:prstGeom prst="rect">
            <a:avLst/>
          </a:prstGeom>
          <a:solidFill>
            <a:schemeClr val="bg2"/>
          </a:solidFill>
        </p:spPr>
        <p:txBody>
          <a:bodyPr/>
          <a:lstStyle>
            <a:lvl1pPr marL="0" indent="0">
              <a:buNone/>
              <a:defRPr sz="1000"/>
            </a:lvl1pPr>
          </a:lstStyle>
          <a:p>
            <a:r>
              <a:rPr lang="de-DE" dirty="0"/>
              <a:t>Porträtbild</a:t>
            </a:r>
          </a:p>
        </p:txBody>
      </p:sp>
      <p:sp>
        <p:nvSpPr>
          <p:cNvPr id="27" name="Textplatzhalter 32">
            <a:extLst>
              <a:ext uri="{FF2B5EF4-FFF2-40B4-BE49-F238E27FC236}">
                <a16:creationId xmlns:a16="http://schemas.microsoft.com/office/drawing/2014/main" id="{7B8FF2F4-4C27-200B-A951-EED8380A2D74}"/>
              </a:ext>
            </a:extLst>
          </p:cNvPr>
          <p:cNvSpPr>
            <a:spLocks noGrp="1"/>
          </p:cNvSpPr>
          <p:nvPr>
            <p:ph type="body" sz="quarter" idx="37" hasCustomPrompt="1"/>
          </p:nvPr>
        </p:nvSpPr>
        <p:spPr>
          <a:xfrm>
            <a:off x="3071245" y="1995805"/>
            <a:ext cx="2160240" cy="432048"/>
          </a:xfrm>
          <a:prstGeom prst="rect">
            <a:avLst/>
          </a:prstGeom>
        </p:spPr>
        <p:txBody>
          <a:bodyPr lIns="0" tIns="0" rIns="0" bIns="0"/>
          <a:lstStyle>
            <a:lvl1pPr marL="0" indent="0">
              <a:spcBef>
                <a:spcPts val="0"/>
              </a:spcBef>
              <a:buNone/>
              <a:defRPr sz="1400"/>
            </a:lvl1pPr>
          </a:lstStyle>
          <a:p>
            <a:pPr lvl="0"/>
            <a:r>
              <a:rPr lang="de-DE" dirty="0"/>
              <a:t>Vorname Name</a:t>
            </a:r>
          </a:p>
        </p:txBody>
      </p:sp>
      <p:sp>
        <p:nvSpPr>
          <p:cNvPr id="28" name="Textplatzhalter 38">
            <a:extLst>
              <a:ext uri="{FF2B5EF4-FFF2-40B4-BE49-F238E27FC236}">
                <a16:creationId xmlns:a16="http://schemas.microsoft.com/office/drawing/2014/main" id="{91BFBEA9-BF53-AEC6-E89E-924AF04CEF4E}"/>
              </a:ext>
            </a:extLst>
          </p:cNvPr>
          <p:cNvSpPr>
            <a:spLocks noGrp="1"/>
          </p:cNvSpPr>
          <p:nvPr>
            <p:ph type="body" sz="quarter" idx="39" hasCustomPrompt="1"/>
          </p:nvPr>
        </p:nvSpPr>
        <p:spPr>
          <a:xfrm>
            <a:off x="3071689" y="2499862"/>
            <a:ext cx="2160215" cy="1151532"/>
          </a:xfrm>
          <a:prstGeom prst="rect">
            <a:avLst/>
          </a:prstGeom>
        </p:spPr>
        <p:txBody>
          <a:bodyPr lIns="0" tIns="0" rIns="0" bIns="0"/>
          <a:lstStyle>
            <a:lvl1pPr marL="0" indent="0">
              <a:buNone/>
              <a:defRPr sz="1200">
                <a:solidFill>
                  <a:schemeClr val="bg2">
                    <a:lumMod val="10000"/>
                  </a:schemeClr>
                </a:solidFill>
              </a:defRPr>
            </a:lvl1pPr>
          </a:lstStyle>
          <a:p>
            <a:pPr lvl="0"/>
            <a:r>
              <a:rPr lang="de-DE" dirty="0"/>
              <a:t>Position/Abteilung</a:t>
            </a:r>
          </a:p>
          <a:p>
            <a:pPr lvl="0"/>
            <a:r>
              <a:rPr lang="de-DE" dirty="0"/>
              <a:t>Rufnummer</a:t>
            </a:r>
          </a:p>
          <a:p>
            <a:pPr lvl="0"/>
            <a:r>
              <a:rPr lang="de-DE" dirty="0"/>
              <a:t>Mailadresse</a:t>
            </a:r>
          </a:p>
        </p:txBody>
      </p:sp>
      <p:sp>
        <p:nvSpPr>
          <p:cNvPr id="29" name="Bildplatzhalter 28">
            <a:extLst>
              <a:ext uri="{FF2B5EF4-FFF2-40B4-BE49-F238E27FC236}">
                <a16:creationId xmlns:a16="http://schemas.microsoft.com/office/drawing/2014/main" id="{4985ACDD-AE1D-8806-7FCF-B40997E3D3CF}"/>
              </a:ext>
            </a:extLst>
          </p:cNvPr>
          <p:cNvSpPr>
            <a:spLocks noGrp="1"/>
          </p:cNvSpPr>
          <p:nvPr>
            <p:ph type="pic" sz="quarter" idx="40" hasCustomPrompt="1"/>
          </p:nvPr>
        </p:nvSpPr>
        <p:spPr>
          <a:xfrm>
            <a:off x="5894725" y="2010571"/>
            <a:ext cx="1727944" cy="1994493"/>
          </a:xfrm>
          <a:prstGeom prst="rect">
            <a:avLst/>
          </a:prstGeom>
          <a:solidFill>
            <a:schemeClr val="bg2"/>
          </a:solidFill>
        </p:spPr>
        <p:txBody>
          <a:bodyPr/>
          <a:lstStyle>
            <a:lvl1pPr marL="0" indent="0">
              <a:buNone/>
              <a:defRPr sz="1000"/>
            </a:lvl1pPr>
          </a:lstStyle>
          <a:p>
            <a:r>
              <a:rPr lang="de-DE" dirty="0"/>
              <a:t>Porträtbild</a:t>
            </a:r>
          </a:p>
        </p:txBody>
      </p:sp>
      <p:sp>
        <p:nvSpPr>
          <p:cNvPr id="30" name="Bildplatzhalter 28">
            <a:extLst>
              <a:ext uri="{FF2B5EF4-FFF2-40B4-BE49-F238E27FC236}">
                <a16:creationId xmlns:a16="http://schemas.microsoft.com/office/drawing/2014/main" id="{FCE47FCF-57F8-3851-D081-6D25170EE665}"/>
              </a:ext>
            </a:extLst>
          </p:cNvPr>
          <p:cNvSpPr>
            <a:spLocks noGrp="1"/>
          </p:cNvSpPr>
          <p:nvPr>
            <p:ph type="pic" sz="quarter" idx="41" hasCustomPrompt="1"/>
          </p:nvPr>
        </p:nvSpPr>
        <p:spPr>
          <a:xfrm>
            <a:off x="5894725" y="4316801"/>
            <a:ext cx="1727944" cy="1994493"/>
          </a:xfrm>
          <a:prstGeom prst="rect">
            <a:avLst/>
          </a:prstGeom>
          <a:solidFill>
            <a:schemeClr val="bg2"/>
          </a:solidFill>
        </p:spPr>
        <p:txBody>
          <a:bodyPr/>
          <a:lstStyle>
            <a:lvl1pPr marL="0" indent="0">
              <a:buNone/>
              <a:defRPr sz="1000"/>
            </a:lvl1pPr>
          </a:lstStyle>
          <a:p>
            <a:r>
              <a:rPr lang="de-DE" dirty="0"/>
              <a:t>Porträtbild</a:t>
            </a:r>
          </a:p>
        </p:txBody>
      </p:sp>
      <p:sp>
        <p:nvSpPr>
          <p:cNvPr id="31" name="Bildplatzhalter 28">
            <a:extLst>
              <a:ext uri="{FF2B5EF4-FFF2-40B4-BE49-F238E27FC236}">
                <a16:creationId xmlns:a16="http://schemas.microsoft.com/office/drawing/2014/main" id="{A540064C-F81F-FE0B-02FE-6EC2BFE3C81B}"/>
              </a:ext>
            </a:extLst>
          </p:cNvPr>
          <p:cNvSpPr>
            <a:spLocks noGrp="1"/>
          </p:cNvSpPr>
          <p:nvPr>
            <p:ph type="pic" sz="quarter" idx="42" hasCustomPrompt="1"/>
          </p:nvPr>
        </p:nvSpPr>
        <p:spPr>
          <a:xfrm>
            <a:off x="1063780" y="4316801"/>
            <a:ext cx="1727944" cy="1994493"/>
          </a:xfrm>
          <a:prstGeom prst="rect">
            <a:avLst/>
          </a:prstGeom>
          <a:solidFill>
            <a:schemeClr val="bg2"/>
          </a:solidFill>
        </p:spPr>
        <p:txBody>
          <a:bodyPr/>
          <a:lstStyle>
            <a:lvl1pPr marL="0" indent="0">
              <a:buNone/>
              <a:defRPr sz="1000"/>
            </a:lvl1pPr>
          </a:lstStyle>
          <a:p>
            <a:r>
              <a:rPr lang="de-DE" dirty="0"/>
              <a:t>Porträtbild</a:t>
            </a:r>
          </a:p>
        </p:txBody>
      </p:sp>
      <p:sp>
        <p:nvSpPr>
          <p:cNvPr id="32" name="Textplatzhalter 32">
            <a:extLst>
              <a:ext uri="{FF2B5EF4-FFF2-40B4-BE49-F238E27FC236}">
                <a16:creationId xmlns:a16="http://schemas.microsoft.com/office/drawing/2014/main" id="{62240476-2667-0A0E-B330-61E1245372B0}"/>
              </a:ext>
            </a:extLst>
          </p:cNvPr>
          <p:cNvSpPr>
            <a:spLocks noGrp="1"/>
          </p:cNvSpPr>
          <p:nvPr>
            <p:ph type="body" sz="quarter" idx="43" hasCustomPrompt="1"/>
          </p:nvPr>
        </p:nvSpPr>
        <p:spPr>
          <a:xfrm>
            <a:off x="7895781" y="1995805"/>
            <a:ext cx="2160240" cy="432048"/>
          </a:xfrm>
          <a:prstGeom prst="rect">
            <a:avLst/>
          </a:prstGeom>
        </p:spPr>
        <p:txBody>
          <a:bodyPr lIns="0" tIns="0" rIns="0" bIns="0"/>
          <a:lstStyle>
            <a:lvl1pPr marL="0" indent="0">
              <a:spcBef>
                <a:spcPts val="0"/>
              </a:spcBef>
              <a:buNone/>
              <a:defRPr sz="1400"/>
            </a:lvl1pPr>
          </a:lstStyle>
          <a:p>
            <a:pPr lvl="0"/>
            <a:r>
              <a:rPr lang="de-DE" dirty="0"/>
              <a:t>Vorname Name</a:t>
            </a:r>
          </a:p>
        </p:txBody>
      </p:sp>
      <p:sp>
        <p:nvSpPr>
          <p:cNvPr id="33" name="Textplatzhalter 38">
            <a:extLst>
              <a:ext uri="{FF2B5EF4-FFF2-40B4-BE49-F238E27FC236}">
                <a16:creationId xmlns:a16="http://schemas.microsoft.com/office/drawing/2014/main" id="{D81B17B0-B1D7-C523-C14D-3E9000ECBC81}"/>
              </a:ext>
            </a:extLst>
          </p:cNvPr>
          <p:cNvSpPr>
            <a:spLocks noGrp="1"/>
          </p:cNvSpPr>
          <p:nvPr>
            <p:ph type="body" sz="quarter" idx="44" hasCustomPrompt="1"/>
          </p:nvPr>
        </p:nvSpPr>
        <p:spPr>
          <a:xfrm>
            <a:off x="7896225" y="2499862"/>
            <a:ext cx="2160215" cy="1151532"/>
          </a:xfrm>
          <a:prstGeom prst="rect">
            <a:avLst/>
          </a:prstGeom>
        </p:spPr>
        <p:txBody>
          <a:bodyPr lIns="0" tIns="0" rIns="0" bIns="0"/>
          <a:lstStyle>
            <a:lvl1pPr marL="0" indent="0">
              <a:buNone/>
              <a:defRPr sz="1200">
                <a:solidFill>
                  <a:schemeClr val="bg2">
                    <a:lumMod val="10000"/>
                  </a:schemeClr>
                </a:solidFill>
              </a:defRPr>
            </a:lvl1pPr>
          </a:lstStyle>
          <a:p>
            <a:pPr lvl="0"/>
            <a:r>
              <a:rPr lang="de-DE" dirty="0"/>
              <a:t>Position/Abteilung</a:t>
            </a:r>
          </a:p>
          <a:p>
            <a:pPr lvl="0"/>
            <a:r>
              <a:rPr lang="de-DE" dirty="0"/>
              <a:t>Rufnummer</a:t>
            </a:r>
          </a:p>
          <a:p>
            <a:pPr lvl="0"/>
            <a:r>
              <a:rPr lang="de-DE" dirty="0"/>
              <a:t>Mailadresse</a:t>
            </a:r>
          </a:p>
        </p:txBody>
      </p:sp>
      <p:sp>
        <p:nvSpPr>
          <p:cNvPr id="34" name="Textplatzhalter 32">
            <a:extLst>
              <a:ext uri="{FF2B5EF4-FFF2-40B4-BE49-F238E27FC236}">
                <a16:creationId xmlns:a16="http://schemas.microsoft.com/office/drawing/2014/main" id="{794D72E3-1CB4-78DF-8DCD-136572C695AF}"/>
              </a:ext>
            </a:extLst>
          </p:cNvPr>
          <p:cNvSpPr>
            <a:spLocks noGrp="1"/>
          </p:cNvSpPr>
          <p:nvPr>
            <p:ph type="body" sz="quarter" idx="45" hasCustomPrompt="1"/>
          </p:nvPr>
        </p:nvSpPr>
        <p:spPr>
          <a:xfrm>
            <a:off x="3071245" y="4310127"/>
            <a:ext cx="2160240" cy="432048"/>
          </a:xfrm>
          <a:prstGeom prst="rect">
            <a:avLst/>
          </a:prstGeom>
        </p:spPr>
        <p:txBody>
          <a:bodyPr lIns="0" tIns="0" rIns="0" bIns="0"/>
          <a:lstStyle>
            <a:lvl1pPr marL="0" indent="0">
              <a:spcBef>
                <a:spcPts val="0"/>
              </a:spcBef>
              <a:buNone/>
              <a:defRPr sz="1400"/>
            </a:lvl1pPr>
          </a:lstStyle>
          <a:p>
            <a:pPr lvl="0"/>
            <a:r>
              <a:rPr lang="de-DE" dirty="0"/>
              <a:t>Vorname Name</a:t>
            </a:r>
          </a:p>
        </p:txBody>
      </p:sp>
      <p:sp>
        <p:nvSpPr>
          <p:cNvPr id="35" name="Textplatzhalter 38">
            <a:extLst>
              <a:ext uri="{FF2B5EF4-FFF2-40B4-BE49-F238E27FC236}">
                <a16:creationId xmlns:a16="http://schemas.microsoft.com/office/drawing/2014/main" id="{74F67899-416B-6517-1EC5-72B57F0958CC}"/>
              </a:ext>
            </a:extLst>
          </p:cNvPr>
          <p:cNvSpPr>
            <a:spLocks noGrp="1"/>
          </p:cNvSpPr>
          <p:nvPr>
            <p:ph type="body" sz="quarter" idx="46" hasCustomPrompt="1"/>
          </p:nvPr>
        </p:nvSpPr>
        <p:spPr>
          <a:xfrm>
            <a:off x="3071689" y="4814184"/>
            <a:ext cx="2160215" cy="1151532"/>
          </a:xfrm>
          <a:prstGeom prst="rect">
            <a:avLst/>
          </a:prstGeom>
        </p:spPr>
        <p:txBody>
          <a:bodyPr lIns="0" tIns="0" rIns="0" bIns="0"/>
          <a:lstStyle>
            <a:lvl1pPr marL="0" indent="0">
              <a:buNone/>
              <a:defRPr sz="1200">
                <a:solidFill>
                  <a:schemeClr val="bg2">
                    <a:lumMod val="10000"/>
                  </a:schemeClr>
                </a:solidFill>
              </a:defRPr>
            </a:lvl1pPr>
          </a:lstStyle>
          <a:p>
            <a:pPr lvl="0"/>
            <a:r>
              <a:rPr lang="de-DE" dirty="0"/>
              <a:t>Position/Abteilung</a:t>
            </a:r>
          </a:p>
          <a:p>
            <a:pPr lvl="0"/>
            <a:r>
              <a:rPr lang="de-DE" dirty="0"/>
              <a:t>Rufnummer</a:t>
            </a:r>
          </a:p>
          <a:p>
            <a:pPr lvl="0"/>
            <a:r>
              <a:rPr lang="de-DE" dirty="0"/>
              <a:t>Mailadresse</a:t>
            </a:r>
          </a:p>
        </p:txBody>
      </p:sp>
      <p:sp>
        <p:nvSpPr>
          <p:cNvPr id="36" name="Textplatzhalter 32">
            <a:extLst>
              <a:ext uri="{FF2B5EF4-FFF2-40B4-BE49-F238E27FC236}">
                <a16:creationId xmlns:a16="http://schemas.microsoft.com/office/drawing/2014/main" id="{7D3D7CC0-A53E-73D4-472D-EEB116B85251}"/>
              </a:ext>
            </a:extLst>
          </p:cNvPr>
          <p:cNvSpPr>
            <a:spLocks noGrp="1"/>
          </p:cNvSpPr>
          <p:nvPr>
            <p:ph type="body" sz="quarter" idx="47" hasCustomPrompt="1"/>
          </p:nvPr>
        </p:nvSpPr>
        <p:spPr>
          <a:xfrm>
            <a:off x="7895781" y="4310127"/>
            <a:ext cx="2160240" cy="432048"/>
          </a:xfrm>
          <a:prstGeom prst="rect">
            <a:avLst/>
          </a:prstGeom>
        </p:spPr>
        <p:txBody>
          <a:bodyPr lIns="0" tIns="0" rIns="0" bIns="0"/>
          <a:lstStyle>
            <a:lvl1pPr marL="0" indent="0">
              <a:spcBef>
                <a:spcPts val="0"/>
              </a:spcBef>
              <a:buNone/>
              <a:defRPr sz="1400"/>
            </a:lvl1pPr>
          </a:lstStyle>
          <a:p>
            <a:pPr lvl="0"/>
            <a:r>
              <a:rPr lang="de-DE" dirty="0"/>
              <a:t>Vorname Name</a:t>
            </a:r>
          </a:p>
        </p:txBody>
      </p:sp>
      <p:sp>
        <p:nvSpPr>
          <p:cNvPr id="37" name="Textplatzhalter 38">
            <a:extLst>
              <a:ext uri="{FF2B5EF4-FFF2-40B4-BE49-F238E27FC236}">
                <a16:creationId xmlns:a16="http://schemas.microsoft.com/office/drawing/2014/main" id="{81242AAE-8E2E-B867-374B-4A5A4BCEE4DE}"/>
              </a:ext>
            </a:extLst>
          </p:cNvPr>
          <p:cNvSpPr>
            <a:spLocks noGrp="1"/>
          </p:cNvSpPr>
          <p:nvPr>
            <p:ph type="body" sz="quarter" idx="48" hasCustomPrompt="1"/>
          </p:nvPr>
        </p:nvSpPr>
        <p:spPr>
          <a:xfrm>
            <a:off x="7896225" y="4814184"/>
            <a:ext cx="2160215" cy="1151532"/>
          </a:xfrm>
          <a:prstGeom prst="rect">
            <a:avLst/>
          </a:prstGeom>
        </p:spPr>
        <p:txBody>
          <a:bodyPr lIns="0" tIns="0" rIns="0" bIns="0"/>
          <a:lstStyle>
            <a:lvl1pPr marL="0" indent="0">
              <a:buNone/>
              <a:defRPr sz="1200">
                <a:solidFill>
                  <a:schemeClr val="bg2">
                    <a:lumMod val="10000"/>
                  </a:schemeClr>
                </a:solidFill>
              </a:defRPr>
            </a:lvl1pPr>
          </a:lstStyle>
          <a:p>
            <a:pPr lvl="0"/>
            <a:r>
              <a:rPr lang="de-DE" dirty="0"/>
              <a:t>Position/Abteilung</a:t>
            </a:r>
          </a:p>
          <a:p>
            <a:pPr lvl="0"/>
            <a:r>
              <a:rPr lang="de-DE" dirty="0"/>
              <a:t>Rufnummer</a:t>
            </a:r>
          </a:p>
          <a:p>
            <a:pPr lvl="0"/>
            <a:r>
              <a:rPr lang="de-DE" dirty="0"/>
              <a:t>Mailadresse</a:t>
            </a:r>
          </a:p>
        </p:txBody>
      </p:sp>
    </p:spTree>
    <p:extLst>
      <p:ext uri="{BB962C8B-B14F-4D97-AF65-F5344CB8AC3E}">
        <p14:creationId xmlns:p14="http://schemas.microsoft.com/office/powerpoint/2010/main" val="3858439174"/>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schprechpersonen-2 – Blau">
    <p:bg>
      <p:bgPr>
        <a:solidFill>
          <a:schemeClr val="tx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sp>
        <p:nvSpPr>
          <p:cNvPr id="13" name="Textplatzhalter 9">
            <a:extLst>
              <a:ext uri="{FF2B5EF4-FFF2-40B4-BE49-F238E27FC236}">
                <a16:creationId xmlns:a16="http://schemas.microsoft.com/office/drawing/2014/main" id="{44D1998F-8946-676A-E818-65B3806083C1}"/>
              </a:ext>
            </a:extLst>
          </p:cNvPr>
          <p:cNvSpPr>
            <a:spLocks noGrp="1"/>
          </p:cNvSpPr>
          <p:nvPr>
            <p:ph type="body" sz="quarter" idx="13" hasCustomPrompt="1"/>
          </p:nvPr>
        </p:nvSpPr>
        <p:spPr>
          <a:xfrm>
            <a:off x="1055687" y="908720"/>
            <a:ext cx="9001126" cy="492891"/>
          </a:xfrm>
          <a:prstGeom prst="rect">
            <a:avLst/>
          </a:prstGeom>
        </p:spPr>
        <p:txBody>
          <a:bodyPr/>
          <a:lstStyle>
            <a:lvl1pPr marL="0" indent="0">
              <a:buNone/>
              <a:defRPr sz="3000" b="1">
                <a:solidFill>
                  <a:schemeClr val="bg1"/>
                </a:solidFill>
              </a:defRPr>
            </a:lvl1pPr>
          </a:lstStyle>
          <a:p>
            <a:pPr lvl="0"/>
            <a:r>
              <a:rPr lang="de-DE" dirty="0"/>
              <a:t>Ansprechpersonen</a:t>
            </a:r>
          </a:p>
        </p:txBody>
      </p:sp>
      <p:grpSp>
        <p:nvGrpSpPr>
          <p:cNvPr id="40" name="Gruppieren 39">
            <a:extLst>
              <a:ext uri="{FF2B5EF4-FFF2-40B4-BE49-F238E27FC236}">
                <a16:creationId xmlns:a16="http://schemas.microsoft.com/office/drawing/2014/main" id="{FA4C57F9-8056-5424-16AB-4DD3C19A4BB5}"/>
              </a:ext>
            </a:extLst>
          </p:cNvPr>
          <p:cNvGrpSpPr/>
          <p:nvPr userDrawn="1"/>
        </p:nvGrpSpPr>
        <p:grpSpPr>
          <a:xfrm>
            <a:off x="10849708" y="0"/>
            <a:ext cx="1342292" cy="905608"/>
            <a:chOff x="10849708" y="0"/>
            <a:chExt cx="1342292" cy="905608"/>
          </a:xfrm>
        </p:grpSpPr>
        <p:sp>
          <p:nvSpPr>
            <p:cNvPr id="41" name="Rechteck 40">
              <a:extLst>
                <a:ext uri="{FF2B5EF4-FFF2-40B4-BE49-F238E27FC236}">
                  <a16:creationId xmlns:a16="http://schemas.microsoft.com/office/drawing/2014/main" id="{C1626BB3-588A-07A6-4648-1BC866FC11C0}"/>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a:extLst>
                <a:ext uri="{FF2B5EF4-FFF2-40B4-BE49-F238E27FC236}">
                  <a16:creationId xmlns:a16="http://schemas.microsoft.com/office/drawing/2014/main" id="{3B157FED-6379-78B4-CB25-B4C1012536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21" name="Bildplatzhalter 28">
            <a:extLst>
              <a:ext uri="{FF2B5EF4-FFF2-40B4-BE49-F238E27FC236}">
                <a16:creationId xmlns:a16="http://schemas.microsoft.com/office/drawing/2014/main" id="{C5F9AA22-EBCD-E192-FA74-3E745C032AE1}"/>
              </a:ext>
            </a:extLst>
          </p:cNvPr>
          <p:cNvSpPr>
            <a:spLocks noGrp="1"/>
          </p:cNvSpPr>
          <p:nvPr>
            <p:ph type="pic" sz="quarter" idx="32" hasCustomPrompt="1"/>
          </p:nvPr>
        </p:nvSpPr>
        <p:spPr>
          <a:xfrm>
            <a:off x="3216125" y="1989138"/>
            <a:ext cx="2160240" cy="2375966"/>
          </a:xfrm>
          <a:prstGeom prst="rect">
            <a:avLst/>
          </a:prstGeom>
          <a:solidFill>
            <a:schemeClr val="bg2"/>
          </a:solidFill>
        </p:spPr>
        <p:txBody>
          <a:bodyPr/>
          <a:lstStyle>
            <a:lvl1pPr marL="0" indent="0">
              <a:buNone/>
              <a:defRPr sz="1000"/>
            </a:lvl1pPr>
          </a:lstStyle>
          <a:p>
            <a:r>
              <a:rPr lang="de-DE" dirty="0"/>
              <a:t>Porträtbild</a:t>
            </a:r>
          </a:p>
        </p:txBody>
      </p:sp>
      <p:sp>
        <p:nvSpPr>
          <p:cNvPr id="22" name="Textplatzhalter 32">
            <a:extLst>
              <a:ext uri="{FF2B5EF4-FFF2-40B4-BE49-F238E27FC236}">
                <a16:creationId xmlns:a16="http://schemas.microsoft.com/office/drawing/2014/main" id="{7500A9EF-CC8C-DE96-9E44-1660EB29580A}"/>
              </a:ext>
            </a:extLst>
          </p:cNvPr>
          <p:cNvSpPr>
            <a:spLocks noGrp="1"/>
          </p:cNvSpPr>
          <p:nvPr>
            <p:ph type="body" sz="quarter" idx="37" hasCustomPrompt="1"/>
          </p:nvPr>
        </p:nvSpPr>
        <p:spPr>
          <a:xfrm>
            <a:off x="3215680" y="4653136"/>
            <a:ext cx="2160240" cy="432048"/>
          </a:xfrm>
          <a:prstGeom prst="rect">
            <a:avLst/>
          </a:prstGeom>
        </p:spPr>
        <p:txBody>
          <a:bodyPr lIns="0" tIns="0" rIns="0" bIns="0"/>
          <a:lstStyle>
            <a:lvl1pPr marL="0" indent="0">
              <a:spcBef>
                <a:spcPts val="0"/>
              </a:spcBef>
              <a:buNone/>
              <a:defRPr sz="1400">
                <a:solidFill>
                  <a:schemeClr val="bg1"/>
                </a:solidFill>
              </a:defRPr>
            </a:lvl1pPr>
          </a:lstStyle>
          <a:p>
            <a:pPr lvl="0"/>
            <a:r>
              <a:rPr lang="de-DE" dirty="0"/>
              <a:t>Vorname Name</a:t>
            </a:r>
          </a:p>
        </p:txBody>
      </p:sp>
      <p:sp>
        <p:nvSpPr>
          <p:cNvPr id="23" name="Textplatzhalter 38">
            <a:extLst>
              <a:ext uri="{FF2B5EF4-FFF2-40B4-BE49-F238E27FC236}">
                <a16:creationId xmlns:a16="http://schemas.microsoft.com/office/drawing/2014/main" id="{79BECA7A-57B1-7023-C5C8-FDE53A1198EB}"/>
              </a:ext>
            </a:extLst>
          </p:cNvPr>
          <p:cNvSpPr>
            <a:spLocks noGrp="1"/>
          </p:cNvSpPr>
          <p:nvPr>
            <p:ph type="body" sz="quarter" idx="39" hasCustomPrompt="1"/>
          </p:nvPr>
        </p:nvSpPr>
        <p:spPr>
          <a:xfrm>
            <a:off x="3216124" y="5157193"/>
            <a:ext cx="2160215" cy="1151532"/>
          </a:xfrm>
          <a:prstGeom prst="rect">
            <a:avLst/>
          </a:prstGeom>
        </p:spPr>
        <p:txBody>
          <a:bodyPr lIns="0" tIns="0" rIns="0" bIns="0"/>
          <a:lstStyle>
            <a:lvl1pPr marL="0" indent="0">
              <a:buNone/>
              <a:defRPr sz="1200">
                <a:solidFill>
                  <a:schemeClr val="bg1"/>
                </a:solidFill>
              </a:defRPr>
            </a:lvl1pPr>
          </a:lstStyle>
          <a:p>
            <a:pPr lvl="0"/>
            <a:r>
              <a:rPr lang="de-DE" dirty="0"/>
              <a:t>Position/Abteilung</a:t>
            </a:r>
          </a:p>
          <a:p>
            <a:pPr lvl="0"/>
            <a:r>
              <a:rPr lang="de-DE" dirty="0"/>
              <a:t>Rufnummer</a:t>
            </a:r>
          </a:p>
          <a:p>
            <a:pPr lvl="0"/>
            <a:r>
              <a:rPr lang="de-DE" dirty="0"/>
              <a:t>Mailadresse</a:t>
            </a:r>
          </a:p>
        </p:txBody>
      </p:sp>
      <p:sp>
        <p:nvSpPr>
          <p:cNvPr id="24" name="Bildplatzhalter 28">
            <a:extLst>
              <a:ext uri="{FF2B5EF4-FFF2-40B4-BE49-F238E27FC236}">
                <a16:creationId xmlns:a16="http://schemas.microsoft.com/office/drawing/2014/main" id="{20E8B0F9-6344-B1C7-9DD0-807851A8D8D8}"/>
              </a:ext>
            </a:extLst>
          </p:cNvPr>
          <p:cNvSpPr>
            <a:spLocks noGrp="1"/>
          </p:cNvSpPr>
          <p:nvPr>
            <p:ph type="pic" sz="quarter" idx="40" hasCustomPrompt="1"/>
          </p:nvPr>
        </p:nvSpPr>
        <p:spPr>
          <a:xfrm>
            <a:off x="6816525" y="1989138"/>
            <a:ext cx="2160240" cy="2375966"/>
          </a:xfrm>
          <a:prstGeom prst="rect">
            <a:avLst/>
          </a:prstGeom>
          <a:solidFill>
            <a:schemeClr val="bg2"/>
          </a:solidFill>
        </p:spPr>
        <p:txBody>
          <a:bodyPr/>
          <a:lstStyle>
            <a:lvl1pPr marL="0" indent="0">
              <a:buNone/>
              <a:defRPr sz="1000"/>
            </a:lvl1pPr>
          </a:lstStyle>
          <a:p>
            <a:r>
              <a:rPr lang="de-DE" dirty="0"/>
              <a:t>Porträtbild</a:t>
            </a:r>
          </a:p>
        </p:txBody>
      </p:sp>
      <p:sp>
        <p:nvSpPr>
          <p:cNvPr id="25" name="Textplatzhalter 32">
            <a:extLst>
              <a:ext uri="{FF2B5EF4-FFF2-40B4-BE49-F238E27FC236}">
                <a16:creationId xmlns:a16="http://schemas.microsoft.com/office/drawing/2014/main" id="{3AD47F31-4052-9912-4644-EF0736042D5D}"/>
              </a:ext>
            </a:extLst>
          </p:cNvPr>
          <p:cNvSpPr>
            <a:spLocks noGrp="1"/>
          </p:cNvSpPr>
          <p:nvPr>
            <p:ph type="body" sz="quarter" idx="41" hasCustomPrompt="1"/>
          </p:nvPr>
        </p:nvSpPr>
        <p:spPr>
          <a:xfrm>
            <a:off x="6816080" y="4653136"/>
            <a:ext cx="2160240" cy="432048"/>
          </a:xfrm>
          <a:prstGeom prst="rect">
            <a:avLst/>
          </a:prstGeom>
        </p:spPr>
        <p:txBody>
          <a:bodyPr lIns="0" tIns="0" rIns="0" bIns="0"/>
          <a:lstStyle>
            <a:lvl1pPr marL="0" indent="0">
              <a:spcBef>
                <a:spcPts val="0"/>
              </a:spcBef>
              <a:buNone/>
              <a:defRPr sz="1400">
                <a:solidFill>
                  <a:schemeClr val="bg1"/>
                </a:solidFill>
              </a:defRPr>
            </a:lvl1pPr>
          </a:lstStyle>
          <a:p>
            <a:pPr lvl="0"/>
            <a:r>
              <a:rPr lang="de-DE" dirty="0"/>
              <a:t>Vorname Name</a:t>
            </a:r>
          </a:p>
        </p:txBody>
      </p:sp>
      <p:sp>
        <p:nvSpPr>
          <p:cNvPr id="26" name="Textplatzhalter 38">
            <a:extLst>
              <a:ext uri="{FF2B5EF4-FFF2-40B4-BE49-F238E27FC236}">
                <a16:creationId xmlns:a16="http://schemas.microsoft.com/office/drawing/2014/main" id="{1B7EB4D2-6AC9-45AC-9D85-3CB1EB3EB88C}"/>
              </a:ext>
            </a:extLst>
          </p:cNvPr>
          <p:cNvSpPr>
            <a:spLocks noGrp="1"/>
          </p:cNvSpPr>
          <p:nvPr>
            <p:ph type="body" sz="quarter" idx="42" hasCustomPrompt="1"/>
          </p:nvPr>
        </p:nvSpPr>
        <p:spPr>
          <a:xfrm>
            <a:off x="6816524" y="5157193"/>
            <a:ext cx="2160215" cy="1151532"/>
          </a:xfrm>
          <a:prstGeom prst="rect">
            <a:avLst/>
          </a:prstGeom>
        </p:spPr>
        <p:txBody>
          <a:bodyPr lIns="0" tIns="0" rIns="0" bIns="0"/>
          <a:lstStyle>
            <a:lvl1pPr marL="0" indent="0">
              <a:buNone/>
              <a:defRPr sz="1200">
                <a:solidFill>
                  <a:schemeClr val="bg1"/>
                </a:solidFill>
              </a:defRPr>
            </a:lvl1pPr>
          </a:lstStyle>
          <a:p>
            <a:pPr lvl="0"/>
            <a:r>
              <a:rPr lang="de-DE" dirty="0"/>
              <a:t>Position/Abteilung</a:t>
            </a:r>
          </a:p>
          <a:p>
            <a:pPr lvl="0"/>
            <a:r>
              <a:rPr lang="de-DE" dirty="0"/>
              <a:t>Rufnummer</a:t>
            </a:r>
          </a:p>
          <a:p>
            <a:pPr lvl="0"/>
            <a:r>
              <a:rPr lang="de-DE" dirty="0"/>
              <a:t>Mailadresse</a:t>
            </a:r>
          </a:p>
        </p:txBody>
      </p:sp>
    </p:spTree>
    <p:extLst>
      <p:ext uri="{BB962C8B-B14F-4D97-AF65-F5344CB8AC3E}">
        <p14:creationId xmlns:p14="http://schemas.microsoft.com/office/powerpoint/2010/main" val="349488818"/>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schprechpersonen-3 – Blau">
    <p:bg>
      <p:bgPr>
        <a:solidFill>
          <a:schemeClr val="tx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sp>
        <p:nvSpPr>
          <p:cNvPr id="13" name="Textplatzhalter 9">
            <a:extLst>
              <a:ext uri="{FF2B5EF4-FFF2-40B4-BE49-F238E27FC236}">
                <a16:creationId xmlns:a16="http://schemas.microsoft.com/office/drawing/2014/main" id="{44D1998F-8946-676A-E818-65B3806083C1}"/>
              </a:ext>
            </a:extLst>
          </p:cNvPr>
          <p:cNvSpPr>
            <a:spLocks noGrp="1"/>
          </p:cNvSpPr>
          <p:nvPr>
            <p:ph type="body" sz="quarter" idx="13" hasCustomPrompt="1"/>
          </p:nvPr>
        </p:nvSpPr>
        <p:spPr>
          <a:xfrm>
            <a:off x="1055687" y="908720"/>
            <a:ext cx="9001126" cy="492891"/>
          </a:xfrm>
          <a:prstGeom prst="rect">
            <a:avLst/>
          </a:prstGeom>
        </p:spPr>
        <p:txBody>
          <a:bodyPr/>
          <a:lstStyle>
            <a:lvl1pPr marL="0" indent="0">
              <a:buNone/>
              <a:defRPr sz="3000" b="1">
                <a:solidFill>
                  <a:schemeClr val="bg1"/>
                </a:solidFill>
              </a:defRPr>
            </a:lvl1pPr>
          </a:lstStyle>
          <a:p>
            <a:pPr lvl="0"/>
            <a:r>
              <a:rPr lang="de-DE" dirty="0"/>
              <a:t>Ansprechpersonen</a:t>
            </a:r>
          </a:p>
        </p:txBody>
      </p:sp>
      <p:grpSp>
        <p:nvGrpSpPr>
          <p:cNvPr id="40" name="Gruppieren 39">
            <a:extLst>
              <a:ext uri="{FF2B5EF4-FFF2-40B4-BE49-F238E27FC236}">
                <a16:creationId xmlns:a16="http://schemas.microsoft.com/office/drawing/2014/main" id="{FA4C57F9-8056-5424-16AB-4DD3C19A4BB5}"/>
              </a:ext>
            </a:extLst>
          </p:cNvPr>
          <p:cNvGrpSpPr/>
          <p:nvPr userDrawn="1"/>
        </p:nvGrpSpPr>
        <p:grpSpPr>
          <a:xfrm>
            <a:off x="10849708" y="0"/>
            <a:ext cx="1342292" cy="905608"/>
            <a:chOff x="10849708" y="0"/>
            <a:chExt cx="1342292" cy="905608"/>
          </a:xfrm>
        </p:grpSpPr>
        <p:sp>
          <p:nvSpPr>
            <p:cNvPr id="41" name="Rechteck 40">
              <a:extLst>
                <a:ext uri="{FF2B5EF4-FFF2-40B4-BE49-F238E27FC236}">
                  <a16:creationId xmlns:a16="http://schemas.microsoft.com/office/drawing/2014/main" id="{C1626BB3-588A-07A6-4648-1BC866FC11C0}"/>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a:extLst>
                <a:ext uri="{FF2B5EF4-FFF2-40B4-BE49-F238E27FC236}">
                  <a16:creationId xmlns:a16="http://schemas.microsoft.com/office/drawing/2014/main" id="{3B157FED-6379-78B4-CB25-B4C1012536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29" name="Bildplatzhalter 28">
            <a:extLst>
              <a:ext uri="{FF2B5EF4-FFF2-40B4-BE49-F238E27FC236}">
                <a16:creationId xmlns:a16="http://schemas.microsoft.com/office/drawing/2014/main" id="{040F4DC8-092B-0062-1162-A1E6B50C0E0C}"/>
              </a:ext>
            </a:extLst>
          </p:cNvPr>
          <p:cNvSpPr>
            <a:spLocks noGrp="1"/>
          </p:cNvSpPr>
          <p:nvPr>
            <p:ph type="pic" sz="quarter" idx="32" hasCustomPrompt="1"/>
          </p:nvPr>
        </p:nvSpPr>
        <p:spPr>
          <a:xfrm>
            <a:off x="2135560" y="1989138"/>
            <a:ext cx="2160240" cy="2375966"/>
          </a:xfrm>
          <a:prstGeom prst="rect">
            <a:avLst/>
          </a:prstGeom>
          <a:solidFill>
            <a:schemeClr val="bg2"/>
          </a:solidFill>
        </p:spPr>
        <p:txBody>
          <a:bodyPr/>
          <a:lstStyle>
            <a:lvl1pPr marL="0" indent="0">
              <a:buNone/>
              <a:defRPr sz="1000"/>
            </a:lvl1pPr>
          </a:lstStyle>
          <a:p>
            <a:r>
              <a:rPr lang="de-DE" dirty="0"/>
              <a:t>Porträtbild</a:t>
            </a:r>
          </a:p>
        </p:txBody>
      </p:sp>
      <p:sp>
        <p:nvSpPr>
          <p:cNvPr id="30" name="Bildplatzhalter 28">
            <a:extLst>
              <a:ext uri="{FF2B5EF4-FFF2-40B4-BE49-F238E27FC236}">
                <a16:creationId xmlns:a16="http://schemas.microsoft.com/office/drawing/2014/main" id="{435156F7-9F68-A5CD-7323-F8664F1C1A87}"/>
              </a:ext>
            </a:extLst>
          </p:cNvPr>
          <p:cNvSpPr>
            <a:spLocks noGrp="1"/>
          </p:cNvSpPr>
          <p:nvPr>
            <p:ph type="pic" sz="quarter" idx="33" hasCustomPrompt="1"/>
          </p:nvPr>
        </p:nvSpPr>
        <p:spPr>
          <a:xfrm>
            <a:off x="5013672" y="1989138"/>
            <a:ext cx="2160240" cy="2375966"/>
          </a:xfrm>
          <a:prstGeom prst="rect">
            <a:avLst/>
          </a:prstGeom>
          <a:solidFill>
            <a:schemeClr val="bg2"/>
          </a:solidFill>
        </p:spPr>
        <p:txBody>
          <a:bodyPr/>
          <a:lstStyle>
            <a:lvl1pPr marL="0" indent="0">
              <a:buNone/>
              <a:defRPr sz="1000"/>
            </a:lvl1pPr>
          </a:lstStyle>
          <a:p>
            <a:r>
              <a:rPr lang="de-DE" dirty="0"/>
              <a:t>Porträtbild</a:t>
            </a:r>
          </a:p>
        </p:txBody>
      </p:sp>
      <p:sp>
        <p:nvSpPr>
          <p:cNvPr id="31" name="Bildplatzhalter 28">
            <a:extLst>
              <a:ext uri="{FF2B5EF4-FFF2-40B4-BE49-F238E27FC236}">
                <a16:creationId xmlns:a16="http://schemas.microsoft.com/office/drawing/2014/main" id="{666A9431-21C0-FE04-BAA3-F7D153AF085B}"/>
              </a:ext>
            </a:extLst>
          </p:cNvPr>
          <p:cNvSpPr>
            <a:spLocks noGrp="1"/>
          </p:cNvSpPr>
          <p:nvPr>
            <p:ph type="pic" sz="quarter" idx="34" hasCustomPrompt="1"/>
          </p:nvPr>
        </p:nvSpPr>
        <p:spPr>
          <a:xfrm>
            <a:off x="7891783" y="1989138"/>
            <a:ext cx="2160240" cy="2375966"/>
          </a:xfrm>
          <a:prstGeom prst="rect">
            <a:avLst/>
          </a:prstGeom>
          <a:solidFill>
            <a:schemeClr val="bg2"/>
          </a:solidFill>
        </p:spPr>
        <p:txBody>
          <a:bodyPr/>
          <a:lstStyle>
            <a:lvl1pPr marL="0" indent="0">
              <a:buNone/>
              <a:defRPr sz="1000"/>
            </a:lvl1pPr>
          </a:lstStyle>
          <a:p>
            <a:r>
              <a:rPr lang="de-DE" dirty="0"/>
              <a:t>Porträtbild</a:t>
            </a:r>
          </a:p>
        </p:txBody>
      </p:sp>
      <p:sp>
        <p:nvSpPr>
          <p:cNvPr id="34" name="Textplatzhalter 32">
            <a:extLst>
              <a:ext uri="{FF2B5EF4-FFF2-40B4-BE49-F238E27FC236}">
                <a16:creationId xmlns:a16="http://schemas.microsoft.com/office/drawing/2014/main" id="{4CA31373-240C-20EC-B063-BAF2E2C2748A}"/>
              </a:ext>
            </a:extLst>
          </p:cNvPr>
          <p:cNvSpPr>
            <a:spLocks noGrp="1"/>
          </p:cNvSpPr>
          <p:nvPr>
            <p:ph type="body" sz="quarter" idx="36" hasCustomPrompt="1"/>
          </p:nvPr>
        </p:nvSpPr>
        <p:spPr>
          <a:xfrm>
            <a:off x="5015880" y="4653136"/>
            <a:ext cx="2160240" cy="432048"/>
          </a:xfrm>
          <a:prstGeom prst="rect">
            <a:avLst/>
          </a:prstGeom>
        </p:spPr>
        <p:txBody>
          <a:bodyPr lIns="0" tIns="0" rIns="0" bIns="0"/>
          <a:lstStyle>
            <a:lvl1pPr marL="0" indent="0">
              <a:spcBef>
                <a:spcPts val="0"/>
              </a:spcBef>
              <a:buNone/>
              <a:defRPr sz="1400">
                <a:solidFill>
                  <a:schemeClr val="bg1"/>
                </a:solidFill>
              </a:defRPr>
            </a:lvl1pPr>
          </a:lstStyle>
          <a:p>
            <a:pPr lvl="0"/>
            <a:r>
              <a:rPr lang="de-DE" dirty="0"/>
              <a:t>Vorname Name</a:t>
            </a:r>
          </a:p>
        </p:txBody>
      </p:sp>
      <p:sp>
        <p:nvSpPr>
          <p:cNvPr id="36" name="Textplatzhalter 32">
            <a:extLst>
              <a:ext uri="{FF2B5EF4-FFF2-40B4-BE49-F238E27FC236}">
                <a16:creationId xmlns:a16="http://schemas.microsoft.com/office/drawing/2014/main" id="{6DD77351-289D-8922-EE0B-AB48D7D22BB1}"/>
              </a:ext>
            </a:extLst>
          </p:cNvPr>
          <p:cNvSpPr>
            <a:spLocks noGrp="1"/>
          </p:cNvSpPr>
          <p:nvPr>
            <p:ph type="body" sz="quarter" idx="37" hasCustomPrompt="1"/>
          </p:nvPr>
        </p:nvSpPr>
        <p:spPr>
          <a:xfrm>
            <a:off x="2135115" y="4653136"/>
            <a:ext cx="2160240" cy="432048"/>
          </a:xfrm>
          <a:prstGeom prst="rect">
            <a:avLst/>
          </a:prstGeom>
        </p:spPr>
        <p:txBody>
          <a:bodyPr lIns="0" tIns="0" rIns="0" bIns="0"/>
          <a:lstStyle>
            <a:lvl1pPr marL="0" indent="0">
              <a:spcBef>
                <a:spcPts val="0"/>
              </a:spcBef>
              <a:buNone/>
              <a:defRPr sz="1400">
                <a:solidFill>
                  <a:schemeClr val="bg1"/>
                </a:solidFill>
              </a:defRPr>
            </a:lvl1pPr>
          </a:lstStyle>
          <a:p>
            <a:pPr lvl="0"/>
            <a:r>
              <a:rPr lang="de-DE" dirty="0"/>
              <a:t>Vorname Name</a:t>
            </a:r>
          </a:p>
        </p:txBody>
      </p:sp>
      <p:sp>
        <p:nvSpPr>
          <p:cNvPr id="37" name="Textplatzhalter 32">
            <a:extLst>
              <a:ext uri="{FF2B5EF4-FFF2-40B4-BE49-F238E27FC236}">
                <a16:creationId xmlns:a16="http://schemas.microsoft.com/office/drawing/2014/main" id="{78FC2FD7-5781-D4DC-AA12-1B924C0C8B4F}"/>
              </a:ext>
            </a:extLst>
          </p:cNvPr>
          <p:cNvSpPr>
            <a:spLocks noGrp="1"/>
          </p:cNvSpPr>
          <p:nvPr>
            <p:ph type="body" sz="quarter" idx="38" hasCustomPrompt="1"/>
          </p:nvPr>
        </p:nvSpPr>
        <p:spPr>
          <a:xfrm>
            <a:off x="7904736" y="4653136"/>
            <a:ext cx="2160240" cy="432048"/>
          </a:xfrm>
          <a:prstGeom prst="rect">
            <a:avLst/>
          </a:prstGeom>
        </p:spPr>
        <p:txBody>
          <a:bodyPr lIns="0" tIns="0" rIns="0" bIns="0"/>
          <a:lstStyle>
            <a:lvl1pPr marL="0" indent="0">
              <a:spcBef>
                <a:spcPts val="0"/>
              </a:spcBef>
              <a:buNone/>
              <a:defRPr sz="1400">
                <a:solidFill>
                  <a:schemeClr val="bg1"/>
                </a:solidFill>
              </a:defRPr>
            </a:lvl1pPr>
          </a:lstStyle>
          <a:p>
            <a:pPr lvl="0"/>
            <a:r>
              <a:rPr lang="de-DE" dirty="0"/>
              <a:t>Vorname Name</a:t>
            </a:r>
          </a:p>
        </p:txBody>
      </p:sp>
      <p:sp>
        <p:nvSpPr>
          <p:cNvPr id="39" name="Textplatzhalter 38">
            <a:extLst>
              <a:ext uri="{FF2B5EF4-FFF2-40B4-BE49-F238E27FC236}">
                <a16:creationId xmlns:a16="http://schemas.microsoft.com/office/drawing/2014/main" id="{1F9CA255-118A-1198-7F03-93C449812355}"/>
              </a:ext>
            </a:extLst>
          </p:cNvPr>
          <p:cNvSpPr>
            <a:spLocks noGrp="1"/>
          </p:cNvSpPr>
          <p:nvPr>
            <p:ph type="body" sz="quarter" idx="39" hasCustomPrompt="1"/>
          </p:nvPr>
        </p:nvSpPr>
        <p:spPr>
          <a:xfrm>
            <a:off x="2135559" y="5157193"/>
            <a:ext cx="2160215" cy="1151532"/>
          </a:xfrm>
          <a:prstGeom prst="rect">
            <a:avLst/>
          </a:prstGeom>
        </p:spPr>
        <p:txBody>
          <a:bodyPr lIns="0" tIns="0" rIns="0" bIns="0"/>
          <a:lstStyle>
            <a:lvl1pPr marL="0" indent="0">
              <a:buNone/>
              <a:defRPr sz="1200">
                <a:solidFill>
                  <a:schemeClr val="bg1"/>
                </a:solidFill>
              </a:defRPr>
            </a:lvl1pPr>
          </a:lstStyle>
          <a:p>
            <a:pPr lvl="0"/>
            <a:r>
              <a:rPr lang="de-DE" dirty="0"/>
              <a:t>Position/Abteilung</a:t>
            </a:r>
          </a:p>
          <a:p>
            <a:pPr lvl="0"/>
            <a:r>
              <a:rPr lang="de-DE" dirty="0"/>
              <a:t>Rufnummer</a:t>
            </a:r>
          </a:p>
          <a:p>
            <a:pPr lvl="0"/>
            <a:r>
              <a:rPr lang="de-DE" dirty="0"/>
              <a:t>Mailadresse</a:t>
            </a:r>
          </a:p>
        </p:txBody>
      </p:sp>
      <p:sp>
        <p:nvSpPr>
          <p:cNvPr id="43" name="Textplatzhalter 38">
            <a:extLst>
              <a:ext uri="{FF2B5EF4-FFF2-40B4-BE49-F238E27FC236}">
                <a16:creationId xmlns:a16="http://schemas.microsoft.com/office/drawing/2014/main" id="{D9C69775-8FA6-80B2-AC3A-8254F1C0F709}"/>
              </a:ext>
            </a:extLst>
          </p:cNvPr>
          <p:cNvSpPr>
            <a:spLocks noGrp="1"/>
          </p:cNvSpPr>
          <p:nvPr>
            <p:ph type="body" sz="quarter" idx="40" hasCustomPrompt="1"/>
          </p:nvPr>
        </p:nvSpPr>
        <p:spPr>
          <a:xfrm>
            <a:off x="5008231" y="5157193"/>
            <a:ext cx="2160215" cy="1151532"/>
          </a:xfrm>
          <a:prstGeom prst="rect">
            <a:avLst/>
          </a:prstGeom>
        </p:spPr>
        <p:txBody>
          <a:bodyPr lIns="0" tIns="0" rIns="0" bIns="0"/>
          <a:lstStyle>
            <a:lvl1pPr marL="0" indent="0">
              <a:buNone/>
              <a:defRPr sz="1200">
                <a:solidFill>
                  <a:schemeClr val="bg1"/>
                </a:solidFill>
              </a:defRPr>
            </a:lvl1pPr>
          </a:lstStyle>
          <a:p>
            <a:pPr lvl="0"/>
            <a:r>
              <a:rPr lang="de-DE" dirty="0"/>
              <a:t>Position/Abteilung</a:t>
            </a:r>
          </a:p>
          <a:p>
            <a:pPr lvl="0"/>
            <a:r>
              <a:rPr lang="de-DE" dirty="0"/>
              <a:t>Rufnummer</a:t>
            </a:r>
          </a:p>
          <a:p>
            <a:pPr lvl="0"/>
            <a:r>
              <a:rPr lang="de-DE" dirty="0"/>
              <a:t>Mailadresse</a:t>
            </a:r>
          </a:p>
        </p:txBody>
      </p:sp>
      <p:sp>
        <p:nvSpPr>
          <p:cNvPr id="44" name="Textplatzhalter 38">
            <a:extLst>
              <a:ext uri="{FF2B5EF4-FFF2-40B4-BE49-F238E27FC236}">
                <a16:creationId xmlns:a16="http://schemas.microsoft.com/office/drawing/2014/main" id="{FC0C7B4A-1BE7-1BF6-0436-A941632159D5}"/>
              </a:ext>
            </a:extLst>
          </p:cNvPr>
          <p:cNvSpPr>
            <a:spLocks noGrp="1"/>
          </p:cNvSpPr>
          <p:nvPr>
            <p:ph type="body" sz="quarter" idx="41" hasCustomPrompt="1"/>
          </p:nvPr>
        </p:nvSpPr>
        <p:spPr>
          <a:xfrm>
            <a:off x="7905180" y="5157193"/>
            <a:ext cx="2160215" cy="1151532"/>
          </a:xfrm>
          <a:prstGeom prst="rect">
            <a:avLst/>
          </a:prstGeom>
        </p:spPr>
        <p:txBody>
          <a:bodyPr lIns="0" tIns="0" rIns="0" bIns="0"/>
          <a:lstStyle>
            <a:lvl1pPr marL="0" indent="0">
              <a:buNone/>
              <a:defRPr sz="1200">
                <a:solidFill>
                  <a:schemeClr val="bg1"/>
                </a:solidFill>
              </a:defRPr>
            </a:lvl1pPr>
          </a:lstStyle>
          <a:p>
            <a:pPr lvl="0"/>
            <a:r>
              <a:rPr lang="de-DE" dirty="0"/>
              <a:t>Position/Abteilung</a:t>
            </a:r>
          </a:p>
          <a:p>
            <a:pPr lvl="0"/>
            <a:r>
              <a:rPr lang="de-DE" dirty="0"/>
              <a:t>Rufnummer</a:t>
            </a:r>
          </a:p>
          <a:p>
            <a:pPr lvl="0"/>
            <a:r>
              <a:rPr lang="de-DE" dirty="0"/>
              <a:t>Mailadresse</a:t>
            </a:r>
          </a:p>
        </p:txBody>
      </p:sp>
    </p:spTree>
    <p:extLst>
      <p:ext uri="{BB962C8B-B14F-4D97-AF65-F5344CB8AC3E}">
        <p14:creationId xmlns:p14="http://schemas.microsoft.com/office/powerpoint/2010/main" val="6944598"/>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schprechpersonen-4 – Blau">
    <p:bg>
      <p:bgPr>
        <a:solidFill>
          <a:schemeClr val="tx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sp>
        <p:nvSpPr>
          <p:cNvPr id="13" name="Textplatzhalter 9">
            <a:extLst>
              <a:ext uri="{FF2B5EF4-FFF2-40B4-BE49-F238E27FC236}">
                <a16:creationId xmlns:a16="http://schemas.microsoft.com/office/drawing/2014/main" id="{44D1998F-8946-676A-E818-65B3806083C1}"/>
              </a:ext>
            </a:extLst>
          </p:cNvPr>
          <p:cNvSpPr>
            <a:spLocks noGrp="1"/>
          </p:cNvSpPr>
          <p:nvPr>
            <p:ph type="body" sz="quarter" idx="13" hasCustomPrompt="1"/>
          </p:nvPr>
        </p:nvSpPr>
        <p:spPr>
          <a:xfrm>
            <a:off x="1055687" y="908720"/>
            <a:ext cx="9001126" cy="492891"/>
          </a:xfrm>
          <a:prstGeom prst="rect">
            <a:avLst/>
          </a:prstGeom>
        </p:spPr>
        <p:txBody>
          <a:bodyPr/>
          <a:lstStyle>
            <a:lvl1pPr marL="0" indent="0">
              <a:buNone/>
              <a:defRPr sz="3000" b="1">
                <a:solidFill>
                  <a:schemeClr val="bg1"/>
                </a:solidFill>
              </a:defRPr>
            </a:lvl1pPr>
          </a:lstStyle>
          <a:p>
            <a:pPr lvl="0"/>
            <a:r>
              <a:rPr lang="de-DE" dirty="0"/>
              <a:t>Ansprechpersonen</a:t>
            </a:r>
          </a:p>
        </p:txBody>
      </p:sp>
      <p:grpSp>
        <p:nvGrpSpPr>
          <p:cNvPr id="40" name="Gruppieren 39">
            <a:extLst>
              <a:ext uri="{FF2B5EF4-FFF2-40B4-BE49-F238E27FC236}">
                <a16:creationId xmlns:a16="http://schemas.microsoft.com/office/drawing/2014/main" id="{FA4C57F9-8056-5424-16AB-4DD3C19A4BB5}"/>
              </a:ext>
            </a:extLst>
          </p:cNvPr>
          <p:cNvGrpSpPr/>
          <p:nvPr userDrawn="1"/>
        </p:nvGrpSpPr>
        <p:grpSpPr>
          <a:xfrm>
            <a:off x="10849708" y="0"/>
            <a:ext cx="1342292" cy="905608"/>
            <a:chOff x="10849708" y="0"/>
            <a:chExt cx="1342292" cy="905608"/>
          </a:xfrm>
        </p:grpSpPr>
        <p:sp>
          <p:nvSpPr>
            <p:cNvPr id="41" name="Rechteck 40">
              <a:extLst>
                <a:ext uri="{FF2B5EF4-FFF2-40B4-BE49-F238E27FC236}">
                  <a16:creationId xmlns:a16="http://schemas.microsoft.com/office/drawing/2014/main" id="{C1626BB3-588A-07A6-4648-1BC866FC11C0}"/>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a:extLst>
                <a:ext uri="{FF2B5EF4-FFF2-40B4-BE49-F238E27FC236}">
                  <a16:creationId xmlns:a16="http://schemas.microsoft.com/office/drawing/2014/main" id="{3B157FED-6379-78B4-CB25-B4C1012536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2" name="Fußzeilenplatzhalter 1">
            <a:extLst>
              <a:ext uri="{FF2B5EF4-FFF2-40B4-BE49-F238E27FC236}">
                <a16:creationId xmlns:a16="http://schemas.microsoft.com/office/drawing/2014/main" id="{7F106CDB-6C04-06DE-4227-255EB38E7832}"/>
              </a:ext>
            </a:extLst>
          </p:cNvPr>
          <p:cNvSpPr txBox="1">
            <a:spLocks/>
          </p:cNvSpPr>
          <p:nvPr userDrawn="1"/>
        </p:nvSpPr>
        <p:spPr>
          <a:xfrm>
            <a:off x="1055688" y="6356350"/>
            <a:ext cx="4114800" cy="365125"/>
          </a:xfrm>
          <a:prstGeom prst="rect">
            <a:avLst/>
          </a:prstGeom>
        </p:spPr>
        <p:txBody>
          <a:bodyPr vert="horz" lIns="91440" tIns="45720" rIns="91440" bIns="45720" rtlCol="0" anchor="ctr"/>
          <a:lstStyle>
            <a:defPPr>
              <a:defRPr lang="de-DE"/>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a:t>LEA LandesEnergieAgentur Hessen GmbH</a:t>
            </a:r>
            <a:endParaRPr lang="de-DE" b="1" dirty="0"/>
          </a:p>
        </p:txBody>
      </p:sp>
      <p:sp>
        <p:nvSpPr>
          <p:cNvPr id="26" name="Bildplatzhalter 28">
            <a:extLst>
              <a:ext uri="{FF2B5EF4-FFF2-40B4-BE49-F238E27FC236}">
                <a16:creationId xmlns:a16="http://schemas.microsoft.com/office/drawing/2014/main" id="{B2EA60E9-CBC1-C80B-3758-074D9A16A682}"/>
              </a:ext>
            </a:extLst>
          </p:cNvPr>
          <p:cNvSpPr>
            <a:spLocks noGrp="1"/>
          </p:cNvSpPr>
          <p:nvPr>
            <p:ph type="pic" sz="quarter" idx="32" hasCustomPrompt="1"/>
          </p:nvPr>
        </p:nvSpPr>
        <p:spPr>
          <a:xfrm>
            <a:off x="1055688" y="2010571"/>
            <a:ext cx="1727944" cy="1994493"/>
          </a:xfrm>
          <a:prstGeom prst="rect">
            <a:avLst/>
          </a:prstGeom>
          <a:solidFill>
            <a:schemeClr val="bg2"/>
          </a:solidFill>
        </p:spPr>
        <p:txBody>
          <a:bodyPr/>
          <a:lstStyle>
            <a:lvl1pPr marL="0" indent="0">
              <a:buNone/>
              <a:defRPr sz="1000"/>
            </a:lvl1pPr>
          </a:lstStyle>
          <a:p>
            <a:r>
              <a:rPr lang="de-DE" dirty="0"/>
              <a:t>Porträtbild</a:t>
            </a:r>
          </a:p>
        </p:txBody>
      </p:sp>
      <p:sp>
        <p:nvSpPr>
          <p:cNvPr id="27" name="Textplatzhalter 32">
            <a:extLst>
              <a:ext uri="{FF2B5EF4-FFF2-40B4-BE49-F238E27FC236}">
                <a16:creationId xmlns:a16="http://schemas.microsoft.com/office/drawing/2014/main" id="{7B8FF2F4-4C27-200B-A951-EED8380A2D74}"/>
              </a:ext>
            </a:extLst>
          </p:cNvPr>
          <p:cNvSpPr>
            <a:spLocks noGrp="1"/>
          </p:cNvSpPr>
          <p:nvPr>
            <p:ph type="body" sz="quarter" idx="37" hasCustomPrompt="1"/>
          </p:nvPr>
        </p:nvSpPr>
        <p:spPr>
          <a:xfrm>
            <a:off x="3071245" y="1995805"/>
            <a:ext cx="2160240" cy="432048"/>
          </a:xfrm>
          <a:prstGeom prst="rect">
            <a:avLst/>
          </a:prstGeom>
        </p:spPr>
        <p:txBody>
          <a:bodyPr lIns="0" tIns="0" rIns="0" bIns="0"/>
          <a:lstStyle>
            <a:lvl1pPr marL="0" indent="0">
              <a:spcBef>
                <a:spcPts val="0"/>
              </a:spcBef>
              <a:buNone/>
              <a:defRPr sz="1400">
                <a:solidFill>
                  <a:schemeClr val="bg1"/>
                </a:solidFill>
              </a:defRPr>
            </a:lvl1pPr>
          </a:lstStyle>
          <a:p>
            <a:pPr lvl="0"/>
            <a:r>
              <a:rPr lang="de-DE" dirty="0"/>
              <a:t>Vorname Name</a:t>
            </a:r>
          </a:p>
        </p:txBody>
      </p:sp>
      <p:sp>
        <p:nvSpPr>
          <p:cNvPr id="28" name="Textplatzhalter 38">
            <a:extLst>
              <a:ext uri="{FF2B5EF4-FFF2-40B4-BE49-F238E27FC236}">
                <a16:creationId xmlns:a16="http://schemas.microsoft.com/office/drawing/2014/main" id="{91BFBEA9-BF53-AEC6-E89E-924AF04CEF4E}"/>
              </a:ext>
            </a:extLst>
          </p:cNvPr>
          <p:cNvSpPr>
            <a:spLocks noGrp="1"/>
          </p:cNvSpPr>
          <p:nvPr>
            <p:ph type="body" sz="quarter" idx="39" hasCustomPrompt="1"/>
          </p:nvPr>
        </p:nvSpPr>
        <p:spPr>
          <a:xfrm>
            <a:off x="3071689" y="2499862"/>
            <a:ext cx="2160215" cy="1151532"/>
          </a:xfrm>
          <a:prstGeom prst="rect">
            <a:avLst/>
          </a:prstGeom>
        </p:spPr>
        <p:txBody>
          <a:bodyPr lIns="0" tIns="0" rIns="0" bIns="0"/>
          <a:lstStyle>
            <a:lvl1pPr marL="0" indent="0">
              <a:buNone/>
              <a:defRPr sz="1200">
                <a:solidFill>
                  <a:schemeClr val="bg1"/>
                </a:solidFill>
              </a:defRPr>
            </a:lvl1pPr>
          </a:lstStyle>
          <a:p>
            <a:pPr lvl="0"/>
            <a:r>
              <a:rPr lang="de-DE" dirty="0"/>
              <a:t>Position/Abteilung</a:t>
            </a:r>
          </a:p>
          <a:p>
            <a:pPr lvl="0"/>
            <a:r>
              <a:rPr lang="de-DE" dirty="0"/>
              <a:t>Rufnummer</a:t>
            </a:r>
          </a:p>
          <a:p>
            <a:pPr lvl="0"/>
            <a:r>
              <a:rPr lang="de-DE" dirty="0"/>
              <a:t>Mailadresse</a:t>
            </a:r>
          </a:p>
        </p:txBody>
      </p:sp>
      <p:sp>
        <p:nvSpPr>
          <p:cNvPr id="29" name="Bildplatzhalter 28">
            <a:extLst>
              <a:ext uri="{FF2B5EF4-FFF2-40B4-BE49-F238E27FC236}">
                <a16:creationId xmlns:a16="http://schemas.microsoft.com/office/drawing/2014/main" id="{4985ACDD-AE1D-8806-7FCF-B40997E3D3CF}"/>
              </a:ext>
            </a:extLst>
          </p:cNvPr>
          <p:cNvSpPr>
            <a:spLocks noGrp="1"/>
          </p:cNvSpPr>
          <p:nvPr>
            <p:ph type="pic" sz="quarter" idx="40" hasCustomPrompt="1"/>
          </p:nvPr>
        </p:nvSpPr>
        <p:spPr>
          <a:xfrm>
            <a:off x="5894725" y="2010571"/>
            <a:ext cx="1727944" cy="1994493"/>
          </a:xfrm>
          <a:prstGeom prst="rect">
            <a:avLst/>
          </a:prstGeom>
          <a:solidFill>
            <a:schemeClr val="bg2"/>
          </a:solidFill>
        </p:spPr>
        <p:txBody>
          <a:bodyPr/>
          <a:lstStyle>
            <a:lvl1pPr marL="0" indent="0">
              <a:buNone/>
              <a:defRPr sz="1000"/>
            </a:lvl1pPr>
          </a:lstStyle>
          <a:p>
            <a:r>
              <a:rPr lang="de-DE" dirty="0"/>
              <a:t>Porträtbild</a:t>
            </a:r>
          </a:p>
        </p:txBody>
      </p:sp>
      <p:sp>
        <p:nvSpPr>
          <p:cNvPr id="30" name="Bildplatzhalter 28">
            <a:extLst>
              <a:ext uri="{FF2B5EF4-FFF2-40B4-BE49-F238E27FC236}">
                <a16:creationId xmlns:a16="http://schemas.microsoft.com/office/drawing/2014/main" id="{FCE47FCF-57F8-3851-D081-6D25170EE665}"/>
              </a:ext>
            </a:extLst>
          </p:cNvPr>
          <p:cNvSpPr>
            <a:spLocks noGrp="1"/>
          </p:cNvSpPr>
          <p:nvPr>
            <p:ph type="pic" sz="quarter" idx="41" hasCustomPrompt="1"/>
          </p:nvPr>
        </p:nvSpPr>
        <p:spPr>
          <a:xfrm>
            <a:off x="5894725" y="4316801"/>
            <a:ext cx="1727944" cy="1994493"/>
          </a:xfrm>
          <a:prstGeom prst="rect">
            <a:avLst/>
          </a:prstGeom>
          <a:solidFill>
            <a:schemeClr val="bg2"/>
          </a:solidFill>
        </p:spPr>
        <p:txBody>
          <a:bodyPr/>
          <a:lstStyle>
            <a:lvl1pPr marL="0" indent="0">
              <a:buNone/>
              <a:defRPr sz="1000"/>
            </a:lvl1pPr>
          </a:lstStyle>
          <a:p>
            <a:r>
              <a:rPr lang="de-DE" dirty="0"/>
              <a:t>Porträtbild</a:t>
            </a:r>
          </a:p>
        </p:txBody>
      </p:sp>
      <p:sp>
        <p:nvSpPr>
          <p:cNvPr id="31" name="Bildplatzhalter 28">
            <a:extLst>
              <a:ext uri="{FF2B5EF4-FFF2-40B4-BE49-F238E27FC236}">
                <a16:creationId xmlns:a16="http://schemas.microsoft.com/office/drawing/2014/main" id="{A540064C-F81F-FE0B-02FE-6EC2BFE3C81B}"/>
              </a:ext>
            </a:extLst>
          </p:cNvPr>
          <p:cNvSpPr>
            <a:spLocks noGrp="1"/>
          </p:cNvSpPr>
          <p:nvPr>
            <p:ph type="pic" sz="quarter" idx="42" hasCustomPrompt="1"/>
          </p:nvPr>
        </p:nvSpPr>
        <p:spPr>
          <a:xfrm>
            <a:off x="1063780" y="4316801"/>
            <a:ext cx="1727944" cy="1994493"/>
          </a:xfrm>
          <a:prstGeom prst="rect">
            <a:avLst/>
          </a:prstGeom>
          <a:solidFill>
            <a:schemeClr val="bg2"/>
          </a:solidFill>
        </p:spPr>
        <p:txBody>
          <a:bodyPr/>
          <a:lstStyle>
            <a:lvl1pPr marL="0" indent="0">
              <a:buNone/>
              <a:defRPr sz="1000"/>
            </a:lvl1pPr>
          </a:lstStyle>
          <a:p>
            <a:r>
              <a:rPr lang="de-DE" dirty="0"/>
              <a:t>Porträtbild</a:t>
            </a:r>
          </a:p>
        </p:txBody>
      </p:sp>
      <p:sp>
        <p:nvSpPr>
          <p:cNvPr id="32" name="Textplatzhalter 32">
            <a:extLst>
              <a:ext uri="{FF2B5EF4-FFF2-40B4-BE49-F238E27FC236}">
                <a16:creationId xmlns:a16="http://schemas.microsoft.com/office/drawing/2014/main" id="{62240476-2667-0A0E-B330-61E1245372B0}"/>
              </a:ext>
            </a:extLst>
          </p:cNvPr>
          <p:cNvSpPr>
            <a:spLocks noGrp="1"/>
          </p:cNvSpPr>
          <p:nvPr>
            <p:ph type="body" sz="quarter" idx="43" hasCustomPrompt="1"/>
          </p:nvPr>
        </p:nvSpPr>
        <p:spPr>
          <a:xfrm>
            <a:off x="7895781" y="1995805"/>
            <a:ext cx="2160240" cy="432048"/>
          </a:xfrm>
          <a:prstGeom prst="rect">
            <a:avLst/>
          </a:prstGeom>
        </p:spPr>
        <p:txBody>
          <a:bodyPr lIns="0" tIns="0" rIns="0" bIns="0"/>
          <a:lstStyle>
            <a:lvl1pPr marL="0" indent="0">
              <a:spcBef>
                <a:spcPts val="0"/>
              </a:spcBef>
              <a:buNone/>
              <a:defRPr sz="1400">
                <a:solidFill>
                  <a:schemeClr val="bg1"/>
                </a:solidFill>
              </a:defRPr>
            </a:lvl1pPr>
          </a:lstStyle>
          <a:p>
            <a:pPr lvl="0"/>
            <a:r>
              <a:rPr lang="de-DE" dirty="0"/>
              <a:t>Vorname Name</a:t>
            </a:r>
          </a:p>
        </p:txBody>
      </p:sp>
      <p:sp>
        <p:nvSpPr>
          <p:cNvPr id="33" name="Textplatzhalter 38">
            <a:extLst>
              <a:ext uri="{FF2B5EF4-FFF2-40B4-BE49-F238E27FC236}">
                <a16:creationId xmlns:a16="http://schemas.microsoft.com/office/drawing/2014/main" id="{D81B17B0-B1D7-C523-C14D-3E9000ECBC81}"/>
              </a:ext>
            </a:extLst>
          </p:cNvPr>
          <p:cNvSpPr>
            <a:spLocks noGrp="1"/>
          </p:cNvSpPr>
          <p:nvPr>
            <p:ph type="body" sz="quarter" idx="44" hasCustomPrompt="1"/>
          </p:nvPr>
        </p:nvSpPr>
        <p:spPr>
          <a:xfrm>
            <a:off x="7896225" y="2499862"/>
            <a:ext cx="2160215" cy="1151532"/>
          </a:xfrm>
          <a:prstGeom prst="rect">
            <a:avLst/>
          </a:prstGeom>
        </p:spPr>
        <p:txBody>
          <a:bodyPr lIns="0" tIns="0" rIns="0" bIns="0"/>
          <a:lstStyle>
            <a:lvl1pPr marL="0" indent="0">
              <a:buNone/>
              <a:defRPr sz="1200">
                <a:solidFill>
                  <a:schemeClr val="bg1"/>
                </a:solidFill>
              </a:defRPr>
            </a:lvl1pPr>
          </a:lstStyle>
          <a:p>
            <a:pPr lvl="0"/>
            <a:r>
              <a:rPr lang="de-DE" dirty="0"/>
              <a:t>Position/Abteilung</a:t>
            </a:r>
          </a:p>
          <a:p>
            <a:pPr lvl="0"/>
            <a:r>
              <a:rPr lang="de-DE" dirty="0"/>
              <a:t>Rufnummer</a:t>
            </a:r>
          </a:p>
          <a:p>
            <a:pPr lvl="0"/>
            <a:r>
              <a:rPr lang="de-DE" dirty="0"/>
              <a:t>Mailadresse</a:t>
            </a:r>
          </a:p>
        </p:txBody>
      </p:sp>
      <p:sp>
        <p:nvSpPr>
          <p:cNvPr id="34" name="Textplatzhalter 32">
            <a:extLst>
              <a:ext uri="{FF2B5EF4-FFF2-40B4-BE49-F238E27FC236}">
                <a16:creationId xmlns:a16="http://schemas.microsoft.com/office/drawing/2014/main" id="{794D72E3-1CB4-78DF-8DCD-136572C695AF}"/>
              </a:ext>
            </a:extLst>
          </p:cNvPr>
          <p:cNvSpPr>
            <a:spLocks noGrp="1"/>
          </p:cNvSpPr>
          <p:nvPr>
            <p:ph type="body" sz="quarter" idx="45" hasCustomPrompt="1"/>
          </p:nvPr>
        </p:nvSpPr>
        <p:spPr>
          <a:xfrm>
            <a:off x="3071245" y="4310127"/>
            <a:ext cx="2160240" cy="432048"/>
          </a:xfrm>
          <a:prstGeom prst="rect">
            <a:avLst/>
          </a:prstGeom>
        </p:spPr>
        <p:txBody>
          <a:bodyPr lIns="0" tIns="0" rIns="0" bIns="0"/>
          <a:lstStyle>
            <a:lvl1pPr marL="0" indent="0">
              <a:spcBef>
                <a:spcPts val="0"/>
              </a:spcBef>
              <a:buNone/>
              <a:defRPr sz="1400">
                <a:solidFill>
                  <a:schemeClr val="bg1"/>
                </a:solidFill>
              </a:defRPr>
            </a:lvl1pPr>
          </a:lstStyle>
          <a:p>
            <a:pPr lvl="0"/>
            <a:r>
              <a:rPr lang="de-DE" dirty="0"/>
              <a:t>Vorname Name</a:t>
            </a:r>
          </a:p>
        </p:txBody>
      </p:sp>
      <p:sp>
        <p:nvSpPr>
          <p:cNvPr id="35" name="Textplatzhalter 38">
            <a:extLst>
              <a:ext uri="{FF2B5EF4-FFF2-40B4-BE49-F238E27FC236}">
                <a16:creationId xmlns:a16="http://schemas.microsoft.com/office/drawing/2014/main" id="{74F67899-416B-6517-1EC5-72B57F0958CC}"/>
              </a:ext>
            </a:extLst>
          </p:cNvPr>
          <p:cNvSpPr>
            <a:spLocks noGrp="1"/>
          </p:cNvSpPr>
          <p:nvPr>
            <p:ph type="body" sz="quarter" idx="46" hasCustomPrompt="1"/>
          </p:nvPr>
        </p:nvSpPr>
        <p:spPr>
          <a:xfrm>
            <a:off x="3071689" y="4814184"/>
            <a:ext cx="2160215" cy="1151532"/>
          </a:xfrm>
          <a:prstGeom prst="rect">
            <a:avLst/>
          </a:prstGeom>
        </p:spPr>
        <p:txBody>
          <a:bodyPr lIns="0" tIns="0" rIns="0" bIns="0"/>
          <a:lstStyle>
            <a:lvl1pPr marL="0" indent="0">
              <a:buNone/>
              <a:defRPr sz="1200">
                <a:solidFill>
                  <a:schemeClr val="bg1"/>
                </a:solidFill>
              </a:defRPr>
            </a:lvl1pPr>
          </a:lstStyle>
          <a:p>
            <a:pPr lvl="0"/>
            <a:r>
              <a:rPr lang="de-DE" dirty="0"/>
              <a:t>Position/Abteilung</a:t>
            </a:r>
          </a:p>
          <a:p>
            <a:pPr lvl="0"/>
            <a:r>
              <a:rPr lang="de-DE" dirty="0"/>
              <a:t>Rufnummer</a:t>
            </a:r>
          </a:p>
          <a:p>
            <a:pPr lvl="0"/>
            <a:r>
              <a:rPr lang="de-DE" dirty="0"/>
              <a:t>Mailadresse</a:t>
            </a:r>
          </a:p>
        </p:txBody>
      </p:sp>
      <p:sp>
        <p:nvSpPr>
          <p:cNvPr id="36" name="Textplatzhalter 32">
            <a:extLst>
              <a:ext uri="{FF2B5EF4-FFF2-40B4-BE49-F238E27FC236}">
                <a16:creationId xmlns:a16="http://schemas.microsoft.com/office/drawing/2014/main" id="{7D3D7CC0-A53E-73D4-472D-EEB116B85251}"/>
              </a:ext>
            </a:extLst>
          </p:cNvPr>
          <p:cNvSpPr>
            <a:spLocks noGrp="1"/>
          </p:cNvSpPr>
          <p:nvPr>
            <p:ph type="body" sz="quarter" idx="47" hasCustomPrompt="1"/>
          </p:nvPr>
        </p:nvSpPr>
        <p:spPr>
          <a:xfrm>
            <a:off x="7895781" y="4310127"/>
            <a:ext cx="2160240" cy="432048"/>
          </a:xfrm>
          <a:prstGeom prst="rect">
            <a:avLst/>
          </a:prstGeom>
        </p:spPr>
        <p:txBody>
          <a:bodyPr lIns="0" tIns="0" rIns="0" bIns="0"/>
          <a:lstStyle>
            <a:lvl1pPr marL="0" indent="0">
              <a:spcBef>
                <a:spcPts val="0"/>
              </a:spcBef>
              <a:buNone/>
              <a:defRPr sz="1400">
                <a:solidFill>
                  <a:schemeClr val="bg1"/>
                </a:solidFill>
              </a:defRPr>
            </a:lvl1pPr>
          </a:lstStyle>
          <a:p>
            <a:pPr lvl="0"/>
            <a:r>
              <a:rPr lang="de-DE" dirty="0"/>
              <a:t>Vorname Name</a:t>
            </a:r>
          </a:p>
        </p:txBody>
      </p:sp>
      <p:sp>
        <p:nvSpPr>
          <p:cNvPr id="37" name="Textplatzhalter 38">
            <a:extLst>
              <a:ext uri="{FF2B5EF4-FFF2-40B4-BE49-F238E27FC236}">
                <a16:creationId xmlns:a16="http://schemas.microsoft.com/office/drawing/2014/main" id="{81242AAE-8E2E-B867-374B-4A5A4BCEE4DE}"/>
              </a:ext>
            </a:extLst>
          </p:cNvPr>
          <p:cNvSpPr>
            <a:spLocks noGrp="1"/>
          </p:cNvSpPr>
          <p:nvPr>
            <p:ph type="body" sz="quarter" idx="48" hasCustomPrompt="1"/>
          </p:nvPr>
        </p:nvSpPr>
        <p:spPr>
          <a:xfrm>
            <a:off x="7896225" y="4814184"/>
            <a:ext cx="2160215" cy="1151532"/>
          </a:xfrm>
          <a:prstGeom prst="rect">
            <a:avLst/>
          </a:prstGeom>
        </p:spPr>
        <p:txBody>
          <a:bodyPr lIns="0" tIns="0" rIns="0" bIns="0"/>
          <a:lstStyle>
            <a:lvl1pPr marL="0" indent="0">
              <a:buNone/>
              <a:defRPr sz="1200">
                <a:solidFill>
                  <a:schemeClr val="bg1"/>
                </a:solidFill>
              </a:defRPr>
            </a:lvl1pPr>
          </a:lstStyle>
          <a:p>
            <a:pPr lvl="0"/>
            <a:r>
              <a:rPr lang="de-DE" dirty="0"/>
              <a:t>Position/Abteilung</a:t>
            </a:r>
          </a:p>
          <a:p>
            <a:pPr lvl="0"/>
            <a:r>
              <a:rPr lang="de-DE" dirty="0"/>
              <a:t>Rufnummer</a:t>
            </a:r>
          </a:p>
          <a:p>
            <a:pPr lvl="0"/>
            <a:r>
              <a:rPr lang="de-DE" dirty="0"/>
              <a:t>Mailadresse</a:t>
            </a:r>
          </a:p>
        </p:txBody>
      </p:sp>
    </p:spTree>
    <p:extLst>
      <p:ext uri="{BB962C8B-B14F-4D97-AF65-F5344CB8AC3E}">
        <p14:creationId xmlns:p14="http://schemas.microsoft.com/office/powerpoint/2010/main" val="430852565"/>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bschluss V1">
    <p:bg>
      <p:bgPr>
        <a:solidFill>
          <a:schemeClr val="bg1"/>
        </a:solidFill>
        <a:effectLst/>
      </p:bgPr>
    </p:b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FEA7C808-437E-63AD-5202-23893FEA6874}"/>
              </a:ext>
            </a:extLst>
          </p:cNvPr>
          <p:cNvSpPr>
            <a:spLocks noGrp="1"/>
          </p:cNvSpPr>
          <p:nvPr>
            <p:ph type="pic" sz="quarter" idx="32" hasCustomPrompt="1"/>
          </p:nvPr>
        </p:nvSpPr>
        <p:spPr>
          <a:xfrm>
            <a:off x="0" y="0"/>
            <a:ext cx="10056813" cy="6858000"/>
          </a:xfrm>
          <a:prstGeom prst="rect">
            <a:avLst/>
          </a:prstGeom>
          <a:solidFill>
            <a:schemeClr val="accent1"/>
          </a:solidFill>
        </p:spPr>
        <p:txBody>
          <a:bodyPr/>
          <a:lstStyle>
            <a:lvl1pPr marL="0" indent="0">
              <a:buNone/>
              <a:defRPr sz="2000">
                <a:solidFill>
                  <a:schemeClr val="bg2"/>
                </a:solidFill>
              </a:defRPr>
            </a:lvl1pPr>
          </a:lstStyle>
          <a:p>
            <a:r>
              <a:rPr lang="de-DE" dirty="0"/>
              <a:t>Optional: Hintergrundbild</a:t>
            </a:r>
          </a:p>
        </p:txBody>
      </p:sp>
      <p:grpSp>
        <p:nvGrpSpPr>
          <p:cNvPr id="10" name="Gruppieren 9">
            <a:extLst>
              <a:ext uri="{FF2B5EF4-FFF2-40B4-BE49-F238E27FC236}">
                <a16:creationId xmlns:a16="http://schemas.microsoft.com/office/drawing/2014/main" id="{0CBBDF44-CB04-098F-850E-E67F1DE3970F}"/>
              </a:ext>
            </a:extLst>
          </p:cNvPr>
          <p:cNvGrpSpPr/>
          <p:nvPr userDrawn="1"/>
        </p:nvGrpSpPr>
        <p:grpSpPr>
          <a:xfrm>
            <a:off x="10056813" y="0"/>
            <a:ext cx="2135187" cy="6858000"/>
            <a:chOff x="10056813" y="0"/>
            <a:chExt cx="2135187" cy="6858000"/>
          </a:xfrm>
        </p:grpSpPr>
        <p:sp>
          <p:nvSpPr>
            <p:cNvPr id="9" name="Rechteck 8">
              <a:extLst>
                <a:ext uri="{FF2B5EF4-FFF2-40B4-BE49-F238E27FC236}">
                  <a16:creationId xmlns:a16="http://schemas.microsoft.com/office/drawing/2014/main" id="{A7C20F7D-994A-3D48-8ED9-725EFF605BC5}"/>
                </a:ext>
              </a:extLst>
            </p:cNvPr>
            <p:cNvSpPr/>
            <p:nvPr userDrawn="1"/>
          </p:nvSpPr>
          <p:spPr>
            <a:xfrm>
              <a:off x="10056813" y="0"/>
              <a:ext cx="2135187"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90064E21-37F6-BD8D-B32A-75D624D0F8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8"/>
            <a:stretch/>
          </p:blipFill>
          <p:spPr>
            <a:xfrm>
              <a:off x="10056813" y="0"/>
              <a:ext cx="2135187" cy="1581984"/>
            </a:xfrm>
            <a:prstGeom prst="rect">
              <a:avLst/>
            </a:prstGeom>
          </p:spPr>
        </p:pic>
      </p:grpSp>
      <p:sp>
        <p:nvSpPr>
          <p:cNvPr id="3" name="Textplatzhalter 9">
            <a:extLst>
              <a:ext uri="{FF2B5EF4-FFF2-40B4-BE49-F238E27FC236}">
                <a16:creationId xmlns:a16="http://schemas.microsoft.com/office/drawing/2014/main" id="{690677C3-9867-92EE-76B3-AA219A194F14}"/>
              </a:ext>
            </a:extLst>
          </p:cNvPr>
          <p:cNvSpPr>
            <a:spLocks noGrp="1"/>
          </p:cNvSpPr>
          <p:nvPr>
            <p:ph type="body" sz="quarter" idx="13"/>
          </p:nvPr>
        </p:nvSpPr>
        <p:spPr>
          <a:xfrm>
            <a:off x="1055688" y="2272937"/>
            <a:ext cx="7922850" cy="2595153"/>
          </a:xfrm>
          <a:prstGeom prst="rect">
            <a:avLst/>
          </a:prstGeom>
        </p:spPr>
        <p:txBody>
          <a:bodyPr/>
          <a:lstStyle>
            <a:lvl1pPr marL="0" indent="0">
              <a:buNone/>
              <a:defRPr sz="4000" b="0">
                <a:solidFill>
                  <a:schemeClr val="bg1"/>
                </a:solidFill>
              </a:defRPr>
            </a:lvl1pPr>
          </a:lstStyle>
          <a:p>
            <a:pPr lvl="0"/>
            <a:r>
              <a:rPr lang="de-DE"/>
              <a:t>Mastertextformat bearbeiten</a:t>
            </a:r>
          </a:p>
        </p:txBody>
      </p:sp>
    </p:spTree>
    <p:extLst>
      <p:ext uri="{BB962C8B-B14F-4D97-AF65-F5344CB8AC3E}">
        <p14:creationId xmlns:p14="http://schemas.microsoft.com/office/powerpoint/2010/main" val="23782044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bschluss V2">
    <p:bg>
      <p:bgPr>
        <a:solidFill>
          <a:schemeClr val="bg1"/>
        </a:solidFill>
        <a:effectLst/>
      </p:bgPr>
    </p:bg>
    <p:spTree>
      <p:nvGrpSpPr>
        <p:cNvPr id="1" name=""/>
        <p:cNvGrpSpPr/>
        <p:nvPr/>
      </p:nvGrpSpPr>
      <p:grpSpPr>
        <a:xfrm>
          <a:off x="0" y="0"/>
          <a:ext cx="0" cy="0"/>
          <a:chOff x="0" y="0"/>
          <a:chExt cx="0" cy="0"/>
        </a:xfrm>
      </p:grpSpPr>
      <p:sp>
        <p:nvSpPr>
          <p:cNvPr id="6" name="Bildplatzhalter 6">
            <a:extLst>
              <a:ext uri="{FF2B5EF4-FFF2-40B4-BE49-F238E27FC236}">
                <a16:creationId xmlns:a16="http://schemas.microsoft.com/office/drawing/2014/main" id="{414E59C7-8327-BBAF-62C2-FBFC186CCC6B}"/>
              </a:ext>
            </a:extLst>
          </p:cNvPr>
          <p:cNvSpPr>
            <a:spLocks noGrp="1"/>
          </p:cNvSpPr>
          <p:nvPr>
            <p:ph type="pic" sz="quarter" idx="32" hasCustomPrompt="1"/>
          </p:nvPr>
        </p:nvSpPr>
        <p:spPr>
          <a:xfrm>
            <a:off x="0" y="0"/>
            <a:ext cx="9318171" cy="6858000"/>
          </a:xfrm>
          <a:prstGeom prst="rect">
            <a:avLst/>
          </a:prstGeom>
          <a:gradFill>
            <a:gsLst>
              <a:gs pos="60000">
                <a:schemeClr val="accent1"/>
              </a:gs>
              <a:gs pos="100000">
                <a:srgbClr val="68509C"/>
              </a:gs>
            </a:gsLst>
            <a:lin ang="0" scaled="0"/>
          </a:gradFill>
        </p:spPr>
        <p:txBody>
          <a:bodyPr/>
          <a:lstStyle>
            <a:lvl1pPr marL="0" indent="0">
              <a:buNone/>
              <a:defRPr sz="2000">
                <a:solidFill>
                  <a:schemeClr val="bg2"/>
                </a:solidFill>
              </a:defRPr>
            </a:lvl1pPr>
          </a:lstStyle>
          <a:p>
            <a:r>
              <a:rPr lang="de-DE" dirty="0"/>
              <a:t>Optional: Hintergrundbild</a:t>
            </a:r>
          </a:p>
        </p:txBody>
      </p:sp>
      <p:sp>
        <p:nvSpPr>
          <p:cNvPr id="3" name="Textplatzhalter 9">
            <a:extLst>
              <a:ext uri="{FF2B5EF4-FFF2-40B4-BE49-F238E27FC236}">
                <a16:creationId xmlns:a16="http://schemas.microsoft.com/office/drawing/2014/main" id="{690677C3-9867-92EE-76B3-AA219A194F14}"/>
              </a:ext>
            </a:extLst>
          </p:cNvPr>
          <p:cNvSpPr>
            <a:spLocks noGrp="1"/>
          </p:cNvSpPr>
          <p:nvPr>
            <p:ph type="body" sz="quarter" idx="13" hasCustomPrompt="1"/>
          </p:nvPr>
        </p:nvSpPr>
        <p:spPr>
          <a:xfrm>
            <a:off x="1055688" y="2708366"/>
            <a:ext cx="7931559" cy="1436914"/>
          </a:xfrm>
          <a:prstGeom prst="rect">
            <a:avLst/>
          </a:prstGeom>
        </p:spPr>
        <p:txBody>
          <a:bodyPr/>
          <a:lstStyle>
            <a:lvl1pPr marL="0" indent="0" algn="l">
              <a:buNone/>
              <a:defRPr sz="3200" b="0">
                <a:solidFill>
                  <a:schemeClr val="bg1"/>
                </a:solidFill>
              </a:defRPr>
            </a:lvl1pPr>
          </a:lstStyle>
          <a:p>
            <a:pPr lvl="0"/>
            <a:r>
              <a:rPr lang="de-DE" dirty="0"/>
              <a:t>Vielen Dank für Ihre Aufmerksamkeit</a:t>
            </a:r>
          </a:p>
        </p:txBody>
      </p:sp>
      <p:grpSp>
        <p:nvGrpSpPr>
          <p:cNvPr id="5" name="Gruppieren 4">
            <a:extLst>
              <a:ext uri="{FF2B5EF4-FFF2-40B4-BE49-F238E27FC236}">
                <a16:creationId xmlns:a16="http://schemas.microsoft.com/office/drawing/2014/main" id="{F6234B7C-3999-DAF4-2E69-357E74E4BBC0}"/>
              </a:ext>
            </a:extLst>
          </p:cNvPr>
          <p:cNvGrpSpPr/>
          <p:nvPr userDrawn="1"/>
        </p:nvGrpSpPr>
        <p:grpSpPr>
          <a:xfrm>
            <a:off x="9318171" y="-18891"/>
            <a:ext cx="2873829" cy="6876891"/>
            <a:chOff x="9318171" y="-18891"/>
            <a:chExt cx="2873829" cy="6876891"/>
          </a:xfrm>
        </p:grpSpPr>
        <p:sp>
          <p:nvSpPr>
            <p:cNvPr id="2" name="Rechteck 1">
              <a:extLst>
                <a:ext uri="{FF2B5EF4-FFF2-40B4-BE49-F238E27FC236}">
                  <a16:creationId xmlns:a16="http://schemas.microsoft.com/office/drawing/2014/main" id="{AA5E5E1A-B611-C276-8AFC-CA0541E75B82}"/>
                </a:ext>
              </a:extLst>
            </p:cNvPr>
            <p:cNvSpPr/>
            <p:nvPr userDrawn="1"/>
          </p:nvSpPr>
          <p:spPr>
            <a:xfrm>
              <a:off x="9318171" y="0"/>
              <a:ext cx="287382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90064E21-37F6-BD8D-B32A-75D624D0F80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332872" y="-18891"/>
              <a:ext cx="2859128" cy="2118360"/>
            </a:xfrm>
            <a:prstGeom prst="rect">
              <a:avLst/>
            </a:prstGeom>
          </p:spPr>
        </p:pic>
      </p:grpSp>
    </p:spTree>
    <p:extLst>
      <p:ext uri="{BB962C8B-B14F-4D97-AF65-F5344CB8AC3E}">
        <p14:creationId xmlns:p14="http://schemas.microsoft.com/office/powerpoint/2010/main" val="37841668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77E2229-649D-02BE-4DE9-38B69B6FD041}"/>
              </a:ext>
            </a:extLst>
          </p:cNvPr>
          <p:cNvSpPr>
            <a:spLocks noGrp="1"/>
          </p:cNvSpPr>
          <p:nvPr>
            <p:ph type="ftr" sz="quarter" idx="10"/>
          </p:nvPr>
        </p:nvSpPr>
        <p:spPr/>
        <p:txBody>
          <a:bodyPr/>
          <a:lstStyle/>
          <a:p>
            <a:r>
              <a:rPr lang="de-DE" b="1" dirty="0"/>
              <a:t>LEA LandesEnergieAgentur Hessen GmbH</a:t>
            </a:r>
          </a:p>
        </p:txBody>
      </p:sp>
      <p:grpSp>
        <p:nvGrpSpPr>
          <p:cNvPr id="3" name="Gruppieren 2">
            <a:extLst>
              <a:ext uri="{FF2B5EF4-FFF2-40B4-BE49-F238E27FC236}">
                <a16:creationId xmlns:a16="http://schemas.microsoft.com/office/drawing/2014/main" id="{A47BC322-F479-3631-7D7C-F1AEDA96DD36}"/>
              </a:ext>
            </a:extLst>
          </p:cNvPr>
          <p:cNvGrpSpPr/>
          <p:nvPr userDrawn="1"/>
        </p:nvGrpSpPr>
        <p:grpSpPr>
          <a:xfrm>
            <a:off x="10849708" y="0"/>
            <a:ext cx="1342292" cy="905608"/>
            <a:chOff x="10849708" y="0"/>
            <a:chExt cx="1342292" cy="905608"/>
          </a:xfrm>
        </p:grpSpPr>
        <p:sp>
          <p:nvSpPr>
            <p:cNvPr id="4" name="Rechteck 3">
              <a:extLst>
                <a:ext uri="{FF2B5EF4-FFF2-40B4-BE49-F238E27FC236}">
                  <a16:creationId xmlns:a16="http://schemas.microsoft.com/office/drawing/2014/main" id="{5E071D7A-318A-1421-BB56-241811126BE5}"/>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73816A23-0FFA-6AF6-E264-0A7C4B265A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Tree>
    <p:extLst>
      <p:ext uri="{BB962C8B-B14F-4D97-AF65-F5344CB8AC3E}">
        <p14:creationId xmlns:p14="http://schemas.microsoft.com/office/powerpoint/2010/main" val="1509773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7CE74E97-CAB3-4317-B1BC-BA1499ACE6E9}"/>
              </a:ext>
            </a:extLst>
          </p:cNvPr>
          <p:cNvSpPr>
            <a:spLocks noGrp="1"/>
          </p:cNvSpPr>
          <p:nvPr>
            <p:ph type="ftr" sz="quarter" idx="11"/>
          </p:nvPr>
        </p:nvSpPr>
        <p:spPr/>
        <p:txBody>
          <a:bodyPr/>
          <a:lstStyle/>
          <a:p>
            <a:r>
              <a:rPr lang="de-DE"/>
              <a:t>10.05.2023 | Gießen | Auftaktveranstaltung „Aufsuchende Energieberatung"</a:t>
            </a:r>
          </a:p>
        </p:txBody>
      </p:sp>
      <p:sp>
        <p:nvSpPr>
          <p:cNvPr id="6" name="Foliennummernplatzhalter 5">
            <a:extLst>
              <a:ext uri="{FF2B5EF4-FFF2-40B4-BE49-F238E27FC236}">
                <a16:creationId xmlns:a16="http://schemas.microsoft.com/office/drawing/2014/main" id="{DDA616C8-2D05-4D26-9445-FAF24CA9D3CD}"/>
              </a:ext>
            </a:extLst>
          </p:cNvPr>
          <p:cNvSpPr>
            <a:spLocks noGrp="1"/>
          </p:cNvSpPr>
          <p:nvPr>
            <p:ph type="sldNum" sz="quarter" idx="12"/>
          </p:nvPr>
        </p:nvSpPr>
        <p:spPr/>
        <p:txBody>
          <a:bodyPr/>
          <a:lstStyle/>
          <a:p>
            <a:fld id="{3C1F997F-18F6-4643-BCCD-8472554B1B7A}" type="slidenum">
              <a:rPr lang="de-DE" smtClean="0"/>
              <a:t>‹Nr.›</a:t>
            </a:fld>
            <a:endParaRPr lang="de-DE" dirty="0"/>
          </a:p>
        </p:txBody>
      </p:sp>
      <p:cxnSp>
        <p:nvCxnSpPr>
          <p:cNvPr id="8" name="Gerader Verbinder 7">
            <a:extLst>
              <a:ext uri="{FF2B5EF4-FFF2-40B4-BE49-F238E27FC236}">
                <a16:creationId xmlns:a16="http://schemas.microsoft.com/office/drawing/2014/main" id="{B1176366-9A25-4695-B7D3-B58CB02751FD}"/>
              </a:ext>
            </a:extLst>
          </p:cNvPr>
          <p:cNvCxnSpPr/>
          <p:nvPr userDrawn="1"/>
        </p:nvCxnSpPr>
        <p:spPr>
          <a:xfrm>
            <a:off x="1080000" y="1548000"/>
            <a:ext cx="1113245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D515D25-1E4B-4BFE-BA29-3EDE05DC03D8}"/>
              </a:ext>
            </a:extLst>
          </p:cNvPr>
          <p:cNvCxnSpPr/>
          <p:nvPr userDrawn="1"/>
        </p:nvCxnSpPr>
        <p:spPr>
          <a:xfrm>
            <a:off x="1080000" y="2268000"/>
            <a:ext cx="1113245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A3F20F88-F345-43F8-8AC3-9FE6C9F89D36}"/>
              </a:ext>
            </a:extLst>
          </p:cNvPr>
          <p:cNvCxnSpPr/>
          <p:nvPr userDrawn="1"/>
        </p:nvCxnSpPr>
        <p:spPr>
          <a:xfrm>
            <a:off x="1008000" y="2968167"/>
            <a:ext cx="1113245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itelplatzhalter 1">
            <a:extLst>
              <a:ext uri="{FF2B5EF4-FFF2-40B4-BE49-F238E27FC236}">
                <a16:creationId xmlns:a16="http://schemas.microsoft.com/office/drawing/2014/main" id="{054E4851-E47E-4AC5-828F-D3190C330F7D}"/>
              </a:ext>
            </a:extLst>
          </p:cNvPr>
          <p:cNvSpPr txBox="1">
            <a:spLocks/>
          </p:cNvSpPr>
          <p:nvPr userDrawn="1"/>
        </p:nvSpPr>
        <p:spPr>
          <a:xfrm>
            <a:off x="900000" y="3058884"/>
            <a:ext cx="10515600"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endParaRPr lang="de-DE" sz="3300" b="1" kern="1200" dirty="0">
              <a:solidFill>
                <a:schemeClr val="accent1"/>
              </a:solidFill>
              <a:latin typeface="+mj-lt"/>
              <a:ea typeface="+mj-ea"/>
              <a:cs typeface="+mj-cs"/>
            </a:endParaRPr>
          </a:p>
        </p:txBody>
      </p:sp>
      <p:cxnSp>
        <p:nvCxnSpPr>
          <p:cNvPr id="27" name="Gerader Verbinder 26">
            <a:extLst>
              <a:ext uri="{FF2B5EF4-FFF2-40B4-BE49-F238E27FC236}">
                <a16:creationId xmlns:a16="http://schemas.microsoft.com/office/drawing/2014/main" id="{B8DECE67-6E32-424C-90E1-706A3E2DC2FA}"/>
              </a:ext>
            </a:extLst>
          </p:cNvPr>
          <p:cNvCxnSpPr/>
          <p:nvPr userDrawn="1"/>
        </p:nvCxnSpPr>
        <p:spPr>
          <a:xfrm>
            <a:off x="1008000" y="3697404"/>
            <a:ext cx="1113245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platzhalter 2">
            <a:extLst>
              <a:ext uri="{FF2B5EF4-FFF2-40B4-BE49-F238E27FC236}">
                <a16:creationId xmlns:a16="http://schemas.microsoft.com/office/drawing/2014/main" id="{2BFA0ECD-8B79-4D08-8B84-5BE04704545D}"/>
              </a:ext>
            </a:extLst>
          </p:cNvPr>
          <p:cNvSpPr>
            <a:spLocks noGrp="1"/>
          </p:cNvSpPr>
          <p:nvPr>
            <p:ph type="body" sz="quarter" idx="13" hasCustomPrompt="1"/>
          </p:nvPr>
        </p:nvSpPr>
        <p:spPr>
          <a:xfrm>
            <a:off x="1008000" y="1692000"/>
            <a:ext cx="10440000" cy="720000"/>
          </a:xfrm>
          <a:prstGeom prst="rect">
            <a:avLst/>
          </a:prstGeom>
        </p:spPr>
        <p:txBody>
          <a:bodyPr/>
          <a:lstStyle>
            <a:lvl1pPr marL="0" indent="0">
              <a:buNone/>
              <a:defRPr sz="3300" b="1">
                <a:solidFill>
                  <a:schemeClr val="accent1"/>
                </a:solidFill>
              </a:defRPr>
            </a:lvl1pPr>
          </a:lstStyle>
          <a:p>
            <a:pPr lvl="0"/>
            <a:r>
              <a:rPr lang="de-DE" dirty="0"/>
              <a:t>1. ÜBER DIE ENERGIESPAR-AKTION</a:t>
            </a:r>
          </a:p>
        </p:txBody>
      </p:sp>
      <p:sp>
        <p:nvSpPr>
          <p:cNvPr id="17" name="Textplatzhalter 2">
            <a:extLst>
              <a:ext uri="{FF2B5EF4-FFF2-40B4-BE49-F238E27FC236}">
                <a16:creationId xmlns:a16="http://schemas.microsoft.com/office/drawing/2014/main" id="{D54BC036-EB28-4126-A382-92ADD41F17E0}"/>
              </a:ext>
            </a:extLst>
          </p:cNvPr>
          <p:cNvSpPr>
            <a:spLocks noGrp="1"/>
          </p:cNvSpPr>
          <p:nvPr>
            <p:ph type="body" sz="quarter" idx="14" hasCustomPrompt="1"/>
          </p:nvPr>
        </p:nvSpPr>
        <p:spPr>
          <a:xfrm>
            <a:off x="1008000" y="2412000"/>
            <a:ext cx="10440000" cy="720000"/>
          </a:xfrm>
          <a:prstGeom prst="rect">
            <a:avLst/>
          </a:prstGeom>
        </p:spPr>
        <p:txBody>
          <a:bodyPr/>
          <a:lstStyle>
            <a:lvl1pPr marL="0" indent="0">
              <a:buNone/>
              <a:defRPr lang="de-DE" sz="3300" b="1" kern="1200" dirty="0">
                <a:solidFill>
                  <a:schemeClr val="accent1"/>
                </a:solidFill>
              </a:defRPr>
            </a:lvl1pPr>
          </a:lstStyle>
          <a:p>
            <a:r>
              <a:rPr lang="de-DE" sz="3300" b="1" dirty="0">
                <a:solidFill>
                  <a:schemeClr val="accent1"/>
                </a:solidFill>
              </a:rPr>
              <a:t>2. FÜR </a:t>
            </a:r>
            <a:r>
              <a:rPr lang="de-DE" sz="3300" b="1" kern="1200" dirty="0">
                <a:solidFill>
                  <a:schemeClr val="accent1"/>
                </a:solidFill>
                <a:latin typeface="+mj-lt"/>
                <a:ea typeface="+mj-ea"/>
                <a:cs typeface="+mj-cs"/>
              </a:rPr>
              <a:t>HAUSBESITZER</a:t>
            </a:r>
          </a:p>
        </p:txBody>
      </p:sp>
      <p:sp>
        <p:nvSpPr>
          <p:cNvPr id="18" name="Textplatzhalter 2">
            <a:extLst>
              <a:ext uri="{FF2B5EF4-FFF2-40B4-BE49-F238E27FC236}">
                <a16:creationId xmlns:a16="http://schemas.microsoft.com/office/drawing/2014/main" id="{CAE0CCF1-04E0-4E64-AEF1-647C412C370D}"/>
              </a:ext>
            </a:extLst>
          </p:cNvPr>
          <p:cNvSpPr>
            <a:spLocks noGrp="1"/>
          </p:cNvSpPr>
          <p:nvPr>
            <p:ph type="body" sz="quarter" idx="15" hasCustomPrompt="1"/>
          </p:nvPr>
        </p:nvSpPr>
        <p:spPr>
          <a:xfrm>
            <a:off x="1008000" y="3132000"/>
            <a:ext cx="10440000" cy="720000"/>
          </a:xfrm>
          <a:prstGeom prst="rect">
            <a:avLst/>
          </a:prstGeom>
        </p:spPr>
        <p:txBody>
          <a:bodyPr/>
          <a:lstStyle>
            <a:lvl1pPr marL="0" indent="0">
              <a:buNone/>
              <a:defRPr lang="de-DE" sz="3300" b="1" kern="1200" dirty="0">
                <a:solidFill>
                  <a:schemeClr val="accent1"/>
                </a:solidFill>
              </a:defRPr>
            </a:lvl1pPr>
          </a:lstStyle>
          <a:p>
            <a:r>
              <a:rPr lang="de-DE" sz="3300" b="1" dirty="0">
                <a:solidFill>
                  <a:schemeClr val="accent1"/>
                </a:solidFill>
              </a:rPr>
              <a:t>3. FÜR </a:t>
            </a:r>
            <a:r>
              <a:rPr lang="de-DE" sz="3300" b="1" kern="1200" dirty="0">
                <a:solidFill>
                  <a:schemeClr val="accent1"/>
                </a:solidFill>
                <a:latin typeface="+mj-lt"/>
                <a:ea typeface="+mj-ea"/>
                <a:cs typeface="+mj-cs"/>
              </a:rPr>
              <a:t>KOMMUNEN</a:t>
            </a:r>
          </a:p>
        </p:txBody>
      </p:sp>
      <p:sp>
        <p:nvSpPr>
          <p:cNvPr id="19" name="Textplatzhalter 2">
            <a:extLst>
              <a:ext uri="{FF2B5EF4-FFF2-40B4-BE49-F238E27FC236}">
                <a16:creationId xmlns:a16="http://schemas.microsoft.com/office/drawing/2014/main" id="{1F090FD8-02D3-434C-9CD4-3CE18A87170C}"/>
              </a:ext>
            </a:extLst>
          </p:cNvPr>
          <p:cNvSpPr>
            <a:spLocks noGrp="1"/>
          </p:cNvSpPr>
          <p:nvPr>
            <p:ph type="body" sz="quarter" idx="16" hasCustomPrompt="1"/>
          </p:nvPr>
        </p:nvSpPr>
        <p:spPr>
          <a:xfrm>
            <a:off x="1008000" y="3852000"/>
            <a:ext cx="10440000" cy="720000"/>
          </a:xfrm>
          <a:prstGeom prst="rect">
            <a:avLst/>
          </a:prstGeom>
        </p:spPr>
        <p:txBody>
          <a:bodyPr/>
          <a:lstStyle>
            <a:lvl1pPr marL="0" indent="0">
              <a:buNone/>
              <a:defRPr lang="de-DE" sz="3300" b="1" kern="1200" dirty="0">
                <a:solidFill>
                  <a:schemeClr val="accent1"/>
                </a:solidFill>
              </a:defRPr>
            </a:lvl1pPr>
          </a:lstStyle>
          <a:p>
            <a:r>
              <a:rPr lang="de-DE" sz="3300" b="1" dirty="0">
                <a:solidFill>
                  <a:schemeClr val="accent1"/>
                </a:solidFill>
              </a:rPr>
              <a:t>4. </a:t>
            </a:r>
            <a:r>
              <a:rPr lang="de-DE" sz="3300" b="1" kern="1200" dirty="0">
                <a:solidFill>
                  <a:schemeClr val="accent1"/>
                </a:solidFill>
                <a:latin typeface="+mj-lt"/>
                <a:ea typeface="+mj-ea"/>
                <a:cs typeface="+mj-cs"/>
              </a:rPr>
              <a:t>VORTRÄGE</a:t>
            </a:r>
          </a:p>
        </p:txBody>
      </p:sp>
      <p:sp>
        <p:nvSpPr>
          <p:cNvPr id="2" name="Textplatzhalter 2">
            <a:extLst>
              <a:ext uri="{FF2B5EF4-FFF2-40B4-BE49-F238E27FC236}">
                <a16:creationId xmlns:a16="http://schemas.microsoft.com/office/drawing/2014/main" id="{7DBAA2BE-2658-9858-D815-CA3DF3A6222C}"/>
              </a:ext>
            </a:extLst>
          </p:cNvPr>
          <p:cNvSpPr>
            <a:spLocks noGrp="1"/>
          </p:cNvSpPr>
          <p:nvPr>
            <p:ph type="body" sz="quarter" idx="17" hasCustomPrompt="1"/>
          </p:nvPr>
        </p:nvSpPr>
        <p:spPr>
          <a:xfrm>
            <a:off x="1008000" y="4446000"/>
            <a:ext cx="10440000" cy="720000"/>
          </a:xfrm>
          <a:prstGeom prst="rect">
            <a:avLst/>
          </a:prstGeom>
        </p:spPr>
        <p:txBody>
          <a:bodyPr/>
          <a:lstStyle>
            <a:lvl1pPr marL="0" indent="0">
              <a:buNone/>
              <a:defRPr lang="de-DE" sz="3300" b="1" kern="1200" dirty="0">
                <a:solidFill>
                  <a:schemeClr val="accent1"/>
                </a:solidFill>
              </a:defRPr>
            </a:lvl1pPr>
          </a:lstStyle>
          <a:p>
            <a:r>
              <a:rPr lang="de-DE" sz="3300" b="1" dirty="0">
                <a:solidFill>
                  <a:schemeClr val="accent1"/>
                </a:solidFill>
              </a:rPr>
              <a:t>4. </a:t>
            </a:r>
            <a:r>
              <a:rPr lang="de-DE" sz="3300" b="1" kern="1200" dirty="0">
                <a:solidFill>
                  <a:schemeClr val="accent1"/>
                </a:solidFill>
                <a:latin typeface="+mj-lt"/>
                <a:ea typeface="+mj-ea"/>
                <a:cs typeface="+mj-cs"/>
              </a:rPr>
              <a:t>VORTRÄGE</a:t>
            </a:r>
          </a:p>
        </p:txBody>
      </p:sp>
      <p:cxnSp>
        <p:nvCxnSpPr>
          <p:cNvPr id="4" name="Gerader Verbinder 3">
            <a:extLst>
              <a:ext uri="{FF2B5EF4-FFF2-40B4-BE49-F238E27FC236}">
                <a16:creationId xmlns:a16="http://schemas.microsoft.com/office/drawing/2014/main" id="{8F67F9DB-B1B2-992E-DE29-13D5B5F42F64}"/>
              </a:ext>
            </a:extLst>
          </p:cNvPr>
          <p:cNvCxnSpPr/>
          <p:nvPr userDrawn="1"/>
        </p:nvCxnSpPr>
        <p:spPr>
          <a:xfrm>
            <a:off x="1008000" y="4446000"/>
            <a:ext cx="1113245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888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o mit Bi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442B449-3E1B-0FD9-A92C-BA0E6AD41172}"/>
              </a:ext>
            </a:extLst>
          </p:cNvPr>
          <p:cNvSpPr>
            <a:spLocks noGrp="1"/>
          </p:cNvSpPr>
          <p:nvPr>
            <p:ph type="dt" sz="half" idx="10"/>
          </p:nvPr>
        </p:nvSpPr>
        <p:spPr/>
        <p:txBody>
          <a:bodyPr/>
          <a:lstStyle/>
          <a:p>
            <a:endParaRPr lang="de-DE" dirty="0"/>
          </a:p>
        </p:txBody>
      </p:sp>
      <p:sp>
        <p:nvSpPr>
          <p:cNvPr id="7" name="Fußzeilenplatzhalter 5">
            <a:extLst>
              <a:ext uri="{FF2B5EF4-FFF2-40B4-BE49-F238E27FC236}">
                <a16:creationId xmlns:a16="http://schemas.microsoft.com/office/drawing/2014/main" id="{22AFB6EF-34C1-CC19-5CF7-C3694F4DB6F2}"/>
              </a:ext>
            </a:extLst>
          </p:cNvPr>
          <p:cNvSpPr>
            <a:spLocks noGrp="1"/>
          </p:cNvSpPr>
          <p:nvPr>
            <p:ph type="ftr" sz="quarter" idx="11"/>
          </p:nvPr>
        </p:nvSpPr>
        <p:spPr>
          <a:xfrm>
            <a:off x="1440975" y="6372000"/>
            <a:ext cx="9608455" cy="365125"/>
          </a:xfrm>
          <a:prstGeom prst="rect">
            <a:avLst/>
          </a:prstGeom>
          <a:solidFill>
            <a:schemeClr val="bg1">
              <a:alpha val="50000"/>
            </a:schemeClr>
          </a:solidFill>
        </p:spPr>
        <p:txBody>
          <a:bodyPr/>
          <a:lstStyle/>
          <a:p>
            <a:r>
              <a:rPr lang="de-DE"/>
              <a:t>05.03.2024 | Friedberg | Sanieren, Sparen, Schützen</a:t>
            </a:r>
            <a:endParaRPr lang="de-DE" dirty="0"/>
          </a:p>
        </p:txBody>
      </p:sp>
      <p:sp>
        <p:nvSpPr>
          <p:cNvPr id="8" name="Foliennummernplatzhalter 6">
            <a:extLst>
              <a:ext uri="{FF2B5EF4-FFF2-40B4-BE49-F238E27FC236}">
                <a16:creationId xmlns:a16="http://schemas.microsoft.com/office/drawing/2014/main" id="{3921F186-1F17-24B2-4B97-4E6B0BCAE77C}"/>
              </a:ext>
            </a:extLst>
          </p:cNvPr>
          <p:cNvSpPr>
            <a:spLocks noGrp="1"/>
          </p:cNvSpPr>
          <p:nvPr>
            <p:ph type="sldNum" sz="quarter" idx="12"/>
          </p:nvPr>
        </p:nvSpPr>
        <p:spPr>
          <a:xfrm>
            <a:off x="10795560" y="6372000"/>
            <a:ext cx="539678" cy="358603"/>
          </a:xfrm>
        </p:spPr>
        <p:txBody>
          <a:bodyPr/>
          <a:lstStyle/>
          <a:p>
            <a:fld id="{3C1F997F-18F6-4643-BCCD-8472554B1B7A}" type="slidenum">
              <a:rPr lang="de-DE" smtClean="0"/>
              <a:t>‹Nr.›</a:t>
            </a:fld>
            <a:endParaRPr lang="de-DE"/>
          </a:p>
        </p:txBody>
      </p:sp>
      <p:sp>
        <p:nvSpPr>
          <p:cNvPr id="3" name="Bildplatzhalter 2">
            <a:extLst>
              <a:ext uri="{FF2B5EF4-FFF2-40B4-BE49-F238E27FC236}">
                <a16:creationId xmlns:a16="http://schemas.microsoft.com/office/drawing/2014/main" id="{D6479D61-1BBA-462C-1A2A-57490BBA8021}"/>
              </a:ext>
            </a:extLst>
          </p:cNvPr>
          <p:cNvSpPr>
            <a:spLocks noGrp="1"/>
          </p:cNvSpPr>
          <p:nvPr>
            <p:ph type="pic" sz="quarter" idx="13"/>
          </p:nvPr>
        </p:nvSpPr>
        <p:spPr>
          <a:xfrm>
            <a:off x="0" y="0"/>
            <a:ext cx="12192000" cy="6858000"/>
          </a:xfrm>
          <a:prstGeom prst="rect">
            <a:avLst/>
          </a:prstGeom>
        </p:spPr>
        <p:txBody>
          <a:bodyPr/>
          <a:lstStyle/>
          <a:p>
            <a:endParaRPr lang="de-DE"/>
          </a:p>
        </p:txBody>
      </p:sp>
    </p:spTree>
    <p:extLst>
      <p:ext uri="{BB962C8B-B14F-4D97-AF65-F5344CB8AC3E}">
        <p14:creationId xmlns:p14="http://schemas.microsoft.com/office/powerpoint/2010/main" val="242286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_Hellblau">
    <p:bg>
      <p:bgPr>
        <a:solidFill>
          <a:schemeClr val="bg2"/>
        </a:solidFill>
        <a:effectLst/>
      </p:bgPr>
    </p:bg>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A00BE261-CC5D-45D9-9B7C-139D94A31EE7}"/>
              </a:ext>
            </a:extLst>
          </p:cNvPr>
          <p:cNvSpPr>
            <a:spLocks noGrp="1"/>
          </p:cNvSpPr>
          <p:nvPr>
            <p:ph type="body" sz="quarter" idx="13" hasCustomPrompt="1"/>
          </p:nvPr>
        </p:nvSpPr>
        <p:spPr>
          <a:xfrm>
            <a:off x="1055687" y="908720"/>
            <a:ext cx="9001126" cy="565245"/>
          </a:xfrm>
          <a:prstGeom prst="rect">
            <a:avLst/>
          </a:prstGeom>
        </p:spPr>
        <p:txBody>
          <a:bodyPr/>
          <a:lstStyle>
            <a:lvl1pPr marL="0" indent="0">
              <a:buNone/>
              <a:defRPr sz="3000" b="1">
                <a:solidFill>
                  <a:schemeClr val="accent1"/>
                </a:solidFill>
              </a:defRPr>
            </a:lvl1pPr>
          </a:lstStyle>
          <a:p>
            <a:pPr lvl="0"/>
            <a:r>
              <a:rPr lang="de-DE" dirty="0"/>
              <a:t>Überschrift</a:t>
            </a:r>
          </a:p>
        </p:txBody>
      </p:sp>
      <p:sp>
        <p:nvSpPr>
          <p:cNvPr id="26" name="Textplatzhalter 9">
            <a:extLst>
              <a:ext uri="{FF2B5EF4-FFF2-40B4-BE49-F238E27FC236}">
                <a16:creationId xmlns:a16="http://schemas.microsoft.com/office/drawing/2014/main" id="{D76513B7-279B-4F8F-A594-6C0A6B4E8998}"/>
              </a:ext>
            </a:extLst>
          </p:cNvPr>
          <p:cNvSpPr>
            <a:spLocks noGrp="1"/>
          </p:cNvSpPr>
          <p:nvPr>
            <p:ph type="body" sz="quarter" idx="14" hasCustomPrompt="1"/>
          </p:nvPr>
        </p:nvSpPr>
        <p:spPr>
          <a:xfrm>
            <a:off x="1055687" y="1556792"/>
            <a:ext cx="9001126" cy="391964"/>
          </a:xfrm>
          <a:prstGeom prst="rect">
            <a:avLst/>
          </a:prstGeom>
        </p:spPr>
        <p:txBody>
          <a:bodyPr/>
          <a:lstStyle>
            <a:lvl1pPr marL="0" indent="0">
              <a:buNone/>
              <a:defRPr sz="2200" b="0">
                <a:solidFill>
                  <a:schemeClr val="tx1"/>
                </a:solidFill>
              </a:defRPr>
            </a:lvl1pPr>
          </a:lstStyle>
          <a:p>
            <a:pPr lvl="0"/>
            <a:r>
              <a:rPr lang="de-DE" dirty="0"/>
              <a:t>Sub-Headline</a:t>
            </a:r>
          </a:p>
        </p:txBody>
      </p:sp>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grpSp>
        <p:nvGrpSpPr>
          <p:cNvPr id="2" name="Gruppieren 1">
            <a:extLst>
              <a:ext uri="{FF2B5EF4-FFF2-40B4-BE49-F238E27FC236}">
                <a16:creationId xmlns:a16="http://schemas.microsoft.com/office/drawing/2014/main" id="{33A256BE-A60D-9695-D831-3981357E7E58}"/>
              </a:ext>
            </a:extLst>
          </p:cNvPr>
          <p:cNvGrpSpPr/>
          <p:nvPr userDrawn="1"/>
        </p:nvGrpSpPr>
        <p:grpSpPr>
          <a:xfrm>
            <a:off x="10849708" y="0"/>
            <a:ext cx="1342292" cy="905608"/>
            <a:chOff x="10849708" y="0"/>
            <a:chExt cx="1342292" cy="905608"/>
          </a:xfrm>
        </p:grpSpPr>
        <p:sp>
          <p:nvSpPr>
            <p:cNvPr id="3" name="Rechteck 2">
              <a:extLst>
                <a:ext uri="{FF2B5EF4-FFF2-40B4-BE49-F238E27FC236}">
                  <a16:creationId xmlns:a16="http://schemas.microsoft.com/office/drawing/2014/main" id="{2D7918BA-A185-7911-C5DD-1703FFA54230}"/>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84761E9-0B91-2845-AE83-FC4BC341326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15" name="Textplatzhalter 14">
            <a:extLst>
              <a:ext uri="{FF2B5EF4-FFF2-40B4-BE49-F238E27FC236}">
                <a16:creationId xmlns:a16="http://schemas.microsoft.com/office/drawing/2014/main" id="{AA3462C6-0A4B-8B66-3A25-2E1333DDF246}"/>
              </a:ext>
            </a:extLst>
          </p:cNvPr>
          <p:cNvSpPr>
            <a:spLocks noGrp="1"/>
          </p:cNvSpPr>
          <p:nvPr>
            <p:ph type="body" sz="quarter" idx="32"/>
          </p:nvPr>
        </p:nvSpPr>
        <p:spPr>
          <a:xfrm>
            <a:off x="1055688" y="1989138"/>
            <a:ext cx="9001125" cy="4319586"/>
          </a:xfrm>
          <a:prstGeom prst="rect">
            <a:avLst/>
          </a:prstGeom>
        </p:spPr>
        <p:txBody>
          <a:bodyPr/>
          <a:lstStyle>
            <a:lvl1pPr marL="180000" indent="-180000">
              <a:lnSpc>
                <a:spcPct val="100000"/>
              </a:lnSpc>
              <a:buFont typeface="Arial" panose="020B0604020202020204" pitchFamily="34" charset="0"/>
              <a:buChar char="•"/>
              <a:tabLst/>
              <a:defRPr sz="1800">
                <a:solidFill>
                  <a:schemeClr val="bg2">
                    <a:lumMod val="10000"/>
                  </a:schemeClr>
                </a:solidFill>
              </a:defRPr>
            </a:lvl1pPr>
            <a:lvl2pPr marL="538163" indent="-173038">
              <a:tabLst/>
              <a:defRPr sz="1600">
                <a:solidFill>
                  <a:schemeClr val="bg2">
                    <a:lumMod val="10000"/>
                  </a:schemeClr>
                </a:solidFill>
              </a:defRPr>
            </a:lvl2pPr>
            <a:lvl3pPr marL="893763" indent="-173038">
              <a:tabLst/>
              <a:defRPr sz="1600">
                <a:solidFill>
                  <a:schemeClr val="bg2">
                    <a:lumMod val="10000"/>
                  </a:schemeClr>
                </a:solidFill>
              </a:defRPr>
            </a:lvl3pPr>
            <a:lvl4pPr marL="1249363" indent="-173038">
              <a:tabLst/>
              <a:defRPr sz="1400">
                <a:solidFill>
                  <a:schemeClr val="bg2">
                    <a:lumMod val="10000"/>
                  </a:schemeClr>
                </a:solidFill>
              </a:defRPr>
            </a:lvl4pPr>
            <a:lvl5pPr marL="1604963" indent="-173038">
              <a:tabLst/>
              <a:defRPr sz="1400">
                <a:solidFill>
                  <a:schemeClr val="bg2">
                    <a:lumMod val="10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300357267"/>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folie_Weiss">
    <p:bg>
      <p:bgPr>
        <a:solidFill>
          <a:schemeClr val="bg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sp>
        <p:nvSpPr>
          <p:cNvPr id="3" name="Textplatzhalter 9">
            <a:extLst>
              <a:ext uri="{FF2B5EF4-FFF2-40B4-BE49-F238E27FC236}">
                <a16:creationId xmlns:a16="http://schemas.microsoft.com/office/drawing/2014/main" id="{690677C3-9867-92EE-76B3-AA219A194F14}"/>
              </a:ext>
            </a:extLst>
          </p:cNvPr>
          <p:cNvSpPr>
            <a:spLocks noGrp="1"/>
          </p:cNvSpPr>
          <p:nvPr>
            <p:ph type="body" sz="quarter" idx="13" hasCustomPrompt="1"/>
          </p:nvPr>
        </p:nvSpPr>
        <p:spPr>
          <a:xfrm>
            <a:off x="1055687" y="908720"/>
            <a:ext cx="9001126" cy="492891"/>
          </a:xfrm>
          <a:prstGeom prst="rect">
            <a:avLst/>
          </a:prstGeom>
        </p:spPr>
        <p:txBody>
          <a:bodyPr/>
          <a:lstStyle>
            <a:lvl1pPr marL="0" indent="0">
              <a:buNone/>
              <a:defRPr sz="3000" b="1">
                <a:solidFill>
                  <a:schemeClr val="accent1"/>
                </a:solidFill>
              </a:defRPr>
            </a:lvl1pPr>
          </a:lstStyle>
          <a:p>
            <a:pPr lvl="0"/>
            <a:r>
              <a:rPr lang="de-DE" dirty="0"/>
              <a:t>Überschrift</a:t>
            </a:r>
          </a:p>
        </p:txBody>
      </p:sp>
      <p:sp>
        <p:nvSpPr>
          <p:cNvPr id="5" name="Textplatzhalter 9">
            <a:extLst>
              <a:ext uri="{FF2B5EF4-FFF2-40B4-BE49-F238E27FC236}">
                <a16:creationId xmlns:a16="http://schemas.microsoft.com/office/drawing/2014/main" id="{454B939E-6EE0-77E5-22DD-6ABA7EADDE69}"/>
              </a:ext>
            </a:extLst>
          </p:cNvPr>
          <p:cNvSpPr>
            <a:spLocks noGrp="1"/>
          </p:cNvSpPr>
          <p:nvPr>
            <p:ph type="body" sz="quarter" idx="14" hasCustomPrompt="1"/>
          </p:nvPr>
        </p:nvSpPr>
        <p:spPr>
          <a:xfrm>
            <a:off x="1055687" y="1556792"/>
            <a:ext cx="9001126" cy="391964"/>
          </a:xfrm>
          <a:prstGeom prst="rect">
            <a:avLst/>
          </a:prstGeom>
        </p:spPr>
        <p:txBody>
          <a:bodyPr/>
          <a:lstStyle>
            <a:lvl1pPr marL="0" indent="0">
              <a:buNone/>
              <a:defRPr sz="2200" b="0">
                <a:solidFill>
                  <a:schemeClr val="tx1"/>
                </a:solidFill>
              </a:defRPr>
            </a:lvl1pPr>
          </a:lstStyle>
          <a:p>
            <a:pPr lvl="0"/>
            <a:r>
              <a:rPr lang="de-DE" dirty="0"/>
              <a:t>Sub-Headline</a:t>
            </a:r>
          </a:p>
        </p:txBody>
      </p:sp>
      <p:grpSp>
        <p:nvGrpSpPr>
          <p:cNvPr id="2" name="Gruppieren 1">
            <a:extLst>
              <a:ext uri="{FF2B5EF4-FFF2-40B4-BE49-F238E27FC236}">
                <a16:creationId xmlns:a16="http://schemas.microsoft.com/office/drawing/2014/main" id="{7D8C28AE-DA33-D3B6-E33B-FFBD01AF87EC}"/>
              </a:ext>
            </a:extLst>
          </p:cNvPr>
          <p:cNvGrpSpPr/>
          <p:nvPr userDrawn="1"/>
        </p:nvGrpSpPr>
        <p:grpSpPr>
          <a:xfrm>
            <a:off x="10849708" y="0"/>
            <a:ext cx="1342292" cy="905608"/>
            <a:chOff x="10849708" y="0"/>
            <a:chExt cx="1342292" cy="905608"/>
          </a:xfrm>
        </p:grpSpPr>
        <p:sp>
          <p:nvSpPr>
            <p:cNvPr id="7" name="Rechteck 6">
              <a:extLst>
                <a:ext uri="{FF2B5EF4-FFF2-40B4-BE49-F238E27FC236}">
                  <a16:creationId xmlns:a16="http://schemas.microsoft.com/office/drawing/2014/main" id="{B0B6E608-8AD3-8C59-B909-B0B17B1EA319}"/>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25A7A453-3A0F-5AB1-9955-0AF8CFFD0C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9" name="Textplatzhalter 14">
            <a:extLst>
              <a:ext uri="{FF2B5EF4-FFF2-40B4-BE49-F238E27FC236}">
                <a16:creationId xmlns:a16="http://schemas.microsoft.com/office/drawing/2014/main" id="{841333FC-6A9C-EE8E-6FC3-9C2732D86F11}"/>
              </a:ext>
            </a:extLst>
          </p:cNvPr>
          <p:cNvSpPr>
            <a:spLocks noGrp="1"/>
          </p:cNvSpPr>
          <p:nvPr>
            <p:ph type="body" sz="quarter" idx="32"/>
          </p:nvPr>
        </p:nvSpPr>
        <p:spPr>
          <a:xfrm>
            <a:off x="1055688" y="1989138"/>
            <a:ext cx="9001125" cy="4319586"/>
          </a:xfrm>
          <a:prstGeom prst="rect">
            <a:avLst/>
          </a:prstGeom>
        </p:spPr>
        <p:txBody>
          <a:bodyPr/>
          <a:lstStyle>
            <a:lvl1pPr marL="180000" indent="-180000">
              <a:lnSpc>
                <a:spcPct val="100000"/>
              </a:lnSpc>
              <a:buFont typeface="Arial" panose="020B0604020202020204" pitchFamily="34" charset="0"/>
              <a:buChar char="•"/>
              <a:tabLst/>
              <a:defRPr sz="1800">
                <a:solidFill>
                  <a:schemeClr val="bg2">
                    <a:lumMod val="10000"/>
                  </a:schemeClr>
                </a:solidFill>
              </a:defRPr>
            </a:lvl1pPr>
            <a:lvl2pPr marL="538163" indent="-173038">
              <a:tabLst/>
              <a:defRPr sz="1600">
                <a:solidFill>
                  <a:schemeClr val="bg2">
                    <a:lumMod val="10000"/>
                  </a:schemeClr>
                </a:solidFill>
              </a:defRPr>
            </a:lvl2pPr>
            <a:lvl3pPr marL="893763" indent="-173038">
              <a:tabLst/>
              <a:defRPr sz="1600">
                <a:solidFill>
                  <a:schemeClr val="bg2">
                    <a:lumMod val="10000"/>
                  </a:schemeClr>
                </a:solidFill>
              </a:defRPr>
            </a:lvl3pPr>
            <a:lvl4pPr marL="1249363" indent="-173038">
              <a:tabLst/>
              <a:defRPr sz="1400">
                <a:solidFill>
                  <a:schemeClr val="bg2">
                    <a:lumMod val="10000"/>
                  </a:schemeClr>
                </a:solidFill>
              </a:defRPr>
            </a:lvl4pPr>
            <a:lvl5pPr marL="1604963" indent="-173038">
              <a:tabLst/>
              <a:defRPr sz="1400">
                <a:solidFill>
                  <a:schemeClr val="bg2">
                    <a:lumMod val="10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662037970"/>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_Blau">
    <p:bg>
      <p:bgPr>
        <a:solidFill>
          <a:schemeClr val="accent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sp>
        <p:nvSpPr>
          <p:cNvPr id="3" name="Textplatzhalter 9">
            <a:extLst>
              <a:ext uri="{FF2B5EF4-FFF2-40B4-BE49-F238E27FC236}">
                <a16:creationId xmlns:a16="http://schemas.microsoft.com/office/drawing/2014/main" id="{690677C3-9867-92EE-76B3-AA219A194F14}"/>
              </a:ext>
            </a:extLst>
          </p:cNvPr>
          <p:cNvSpPr>
            <a:spLocks noGrp="1"/>
          </p:cNvSpPr>
          <p:nvPr>
            <p:ph type="body" sz="quarter" idx="13" hasCustomPrompt="1"/>
          </p:nvPr>
        </p:nvSpPr>
        <p:spPr>
          <a:xfrm>
            <a:off x="1055687" y="908720"/>
            <a:ext cx="9001126" cy="492891"/>
          </a:xfrm>
          <a:prstGeom prst="rect">
            <a:avLst/>
          </a:prstGeom>
        </p:spPr>
        <p:txBody>
          <a:bodyPr/>
          <a:lstStyle>
            <a:lvl1pPr marL="0" indent="0">
              <a:buNone/>
              <a:defRPr sz="3000" b="1">
                <a:solidFill>
                  <a:schemeClr val="bg2"/>
                </a:solidFill>
              </a:defRPr>
            </a:lvl1pPr>
          </a:lstStyle>
          <a:p>
            <a:pPr lvl="0"/>
            <a:r>
              <a:rPr lang="de-DE" dirty="0"/>
              <a:t>Überschrift</a:t>
            </a:r>
          </a:p>
        </p:txBody>
      </p:sp>
      <p:sp>
        <p:nvSpPr>
          <p:cNvPr id="5" name="Textplatzhalter 9">
            <a:extLst>
              <a:ext uri="{FF2B5EF4-FFF2-40B4-BE49-F238E27FC236}">
                <a16:creationId xmlns:a16="http://schemas.microsoft.com/office/drawing/2014/main" id="{454B939E-6EE0-77E5-22DD-6ABA7EADDE69}"/>
              </a:ext>
            </a:extLst>
          </p:cNvPr>
          <p:cNvSpPr>
            <a:spLocks noGrp="1"/>
          </p:cNvSpPr>
          <p:nvPr>
            <p:ph type="body" sz="quarter" idx="14" hasCustomPrompt="1"/>
          </p:nvPr>
        </p:nvSpPr>
        <p:spPr>
          <a:xfrm>
            <a:off x="1055687" y="1556792"/>
            <a:ext cx="9001126" cy="391964"/>
          </a:xfrm>
          <a:prstGeom prst="rect">
            <a:avLst/>
          </a:prstGeom>
        </p:spPr>
        <p:txBody>
          <a:bodyPr/>
          <a:lstStyle>
            <a:lvl1pPr marL="0" indent="0">
              <a:buNone/>
              <a:defRPr sz="2200" b="0">
                <a:solidFill>
                  <a:schemeClr val="bg2"/>
                </a:solidFill>
              </a:defRPr>
            </a:lvl1pPr>
          </a:lstStyle>
          <a:p>
            <a:pPr lvl="0"/>
            <a:r>
              <a:rPr lang="de-DE" dirty="0"/>
              <a:t>Sub-Headline</a:t>
            </a:r>
          </a:p>
        </p:txBody>
      </p:sp>
      <p:grpSp>
        <p:nvGrpSpPr>
          <p:cNvPr id="2" name="Gruppieren 1">
            <a:extLst>
              <a:ext uri="{FF2B5EF4-FFF2-40B4-BE49-F238E27FC236}">
                <a16:creationId xmlns:a16="http://schemas.microsoft.com/office/drawing/2014/main" id="{D87D2600-9CC5-31F4-CBCE-7837773E66CE}"/>
              </a:ext>
            </a:extLst>
          </p:cNvPr>
          <p:cNvGrpSpPr/>
          <p:nvPr userDrawn="1"/>
        </p:nvGrpSpPr>
        <p:grpSpPr>
          <a:xfrm>
            <a:off x="10849708" y="0"/>
            <a:ext cx="1342292" cy="905608"/>
            <a:chOff x="10849708" y="0"/>
            <a:chExt cx="1342292" cy="905608"/>
          </a:xfrm>
        </p:grpSpPr>
        <p:sp>
          <p:nvSpPr>
            <p:cNvPr id="7" name="Rechteck 6">
              <a:extLst>
                <a:ext uri="{FF2B5EF4-FFF2-40B4-BE49-F238E27FC236}">
                  <a16:creationId xmlns:a16="http://schemas.microsoft.com/office/drawing/2014/main" id="{E6226076-6A37-8D2B-8E2E-5239E6867692}"/>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FDCEC599-24C0-E7F5-6F0D-17989CF770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9" name="Textplatzhalter 14">
            <a:extLst>
              <a:ext uri="{FF2B5EF4-FFF2-40B4-BE49-F238E27FC236}">
                <a16:creationId xmlns:a16="http://schemas.microsoft.com/office/drawing/2014/main" id="{3ECC7FE8-1353-5419-F7A3-DBFAB8BE6DA5}"/>
              </a:ext>
            </a:extLst>
          </p:cNvPr>
          <p:cNvSpPr>
            <a:spLocks noGrp="1"/>
          </p:cNvSpPr>
          <p:nvPr>
            <p:ph type="body" sz="quarter" idx="32"/>
          </p:nvPr>
        </p:nvSpPr>
        <p:spPr>
          <a:xfrm>
            <a:off x="1055688" y="1989138"/>
            <a:ext cx="9001125" cy="4319586"/>
          </a:xfrm>
          <a:prstGeom prst="rect">
            <a:avLst/>
          </a:prstGeom>
        </p:spPr>
        <p:txBody>
          <a:bodyPr/>
          <a:lstStyle>
            <a:lvl1pPr marL="180000" indent="-180000">
              <a:lnSpc>
                <a:spcPct val="100000"/>
              </a:lnSpc>
              <a:buFont typeface="Arial" panose="020B0604020202020204" pitchFamily="34" charset="0"/>
              <a:buChar char="•"/>
              <a:tabLst/>
              <a:defRPr sz="1800">
                <a:solidFill>
                  <a:schemeClr val="bg1"/>
                </a:solidFill>
              </a:defRPr>
            </a:lvl1pPr>
            <a:lvl2pPr marL="538163" indent="-173038">
              <a:tabLst/>
              <a:defRPr sz="1600">
                <a:solidFill>
                  <a:schemeClr val="bg1"/>
                </a:solidFill>
              </a:defRPr>
            </a:lvl2pPr>
            <a:lvl3pPr marL="893763" indent="-173038">
              <a:tabLst/>
              <a:defRPr sz="1600">
                <a:solidFill>
                  <a:schemeClr val="bg1"/>
                </a:solidFill>
              </a:defRPr>
            </a:lvl3pPr>
            <a:lvl4pPr marL="1249363" indent="-173038">
              <a:tabLst/>
              <a:defRPr sz="1400">
                <a:solidFill>
                  <a:schemeClr val="bg1"/>
                </a:solidFill>
              </a:defRPr>
            </a:lvl4pPr>
            <a:lvl5pPr marL="1604963" indent="-173038">
              <a:tabLst/>
              <a:defRPr sz="14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595360605"/>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inks - Bild rechts">
    <p:bg>
      <p:bgPr>
        <a:solidFill>
          <a:schemeClr val="bg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sp>
        <p:nvSpPr>
          <p:cNvPr id="5" name="Bildplatzhalter 4">
            <a:extLst>
              <a:ext uri="{FF2B5EF4-FFF2-40B4-BE49-F238E27FC236}">
                <a16:creationId xmlns:a16="http://schemas.microsoft.com/office/drawing/2014/main" id="{52A17F58-C6A2-0ADC-C344-7E38B7D304F1}"/>
              </a:ext>
            </a:extLst>
          </p:cNvPr>
          <p:cNvSpPr>
            <a:spLocks noGrp="1"/>
          </p:cNvSpPr>
          <p:nvPr>
            <p:ph type="pic" sz="quarter" idx="32" hasCustomPrompt="1"/>
          </p:nvPr>
        </p:nvSpPr>
        <p:spPr>
          <a:xfrm>
            <a:off x="6096000" y="0"/>
            <a:ext cx="6096000" cy="6858000"/>
          </a:xfrm>
          <a:prstGeom prst="rect">
            <a:avLst/>
          </a:prstGeom>
          <a:solidFill>
            <a:schemeClr val="bg2"/>
          </a:solidFill>
        </p:spPr>
        <p:txBody>
          <a:bodyPr/>
          <a:lstStyle>
            <a:lvl1pPr marL="0" indent="0">
              <a:buNone/>
              <a:defRPr sz="2400"/>
            </a:lvl1pPr>
          </a:lstStyle>
          <a:p>
            <a:r>
              <a:rPr lang="de-DE" dirty="0"/>
              <a:t>Bild einfügen</a:t>
            </a:r>
          </a:p>
        </p:txBody>
      </p:sp>
      <p:sp>
        <p:nvSpPr>
          <p:cNvPr id="2" name="Textplatzhalter 9">
            <a:extLst>
              <a:ext uri="{FF2B5EF4-FFF2-40B4-BE49-F238E27FC236}">
                <a16:creationId xmlns:a16="http://schemas.microsoft.com/office/drawing/2014/main" id="{0CDE37B7-E263-B637-063D-359BE7D6AB98}"/>
              </a:ext>
            </a:extLst>
          </p:cNvPr>
          <p:cNvSpPr>
            <a:spLocks noGrp="1"/>
          </p:cNvSpPr>
          <p:nvPr>
            <p:ph type="body" sz="quarter" idx="13" hasCustomPrompt="1"/>
          </p:nvPr>
        </p:nvSpPr>
        <p:spPr>
          <a:xfrm>
            <a:off x="1055687" y="908720"/>
            <a:ext cx="4319588" cy="492891"/>
          </a:xfrm>
          <a:prstGeom prst="rect">
            <a:avLst/>
          </a:prstGeom>
        </p:spPr>
        <p:txBody>
          <a:bodyPr/>
          <a:lstStyle>
            <a:lvl1pPr marL="0" indent="0">
              <a:buNone/>
              <a:defRPr sz="3000" b="1">
                <a:solidFill>
                  <a:schemeClr val="accent1"/>
                </a:solidFill>
              </a:defRPr>
            </a:lvl1pPr>
          </a:lstStyle>
          <a:p>
            <a:pPr lvl="0"/>
            <a:r>
              <a:rPr lang="de-DE" dirty="0"/>
              <a:t>Überschrift</a:t>
            </a:r>
          </a:p>
        </p:txBody>
      </p:sp>
      <p:sp>
        <p:nvSpPr>
          <p:cNvPr id="3" name="Textplatzhalter 9">
            <a:extLst>
              <a:ext uri="{FF2B5EF4-FFF2-40B4-BE49-F238E27FC236}">
                <a16:creationId xmlns:a16="http://schemas.microsoft.com/office/drawing/2014/main" id="{A8F21A1B-B9FF-D5F4-E4D7-CBB0B870E492}"/>
              </a:ext>
            </a:extLst>
          </p:cNvPr>
          <p:cNvSpPr>
            <a:spLocks noGrp="1"/>
          </p:cNvSpPr>
          <p:nvPr>
            <p:ph type="body" sz="quarter" idx="14" hasCustomPrompt="1"/>
          </p:nvPr>
        </p:nvSpPr>
        <p:spPr>
          <a:xfrm>
            <a:off x="1055687" y="1556792"/>
            <a:ext cx="4319588" cy="391964"/>
          </a:xfrm>
          <a:prstGeom prst="rect">
            <a:avLst/>
          </a:prstGeom>
        </p:spPr>
        <p:txBody>
          <a:bodyPr/>
          <a:lstStyle>
            <a:lvl1pPr marL="0" indent="0">
              <a:buNone/>
              <a:defRPr sz="2200" b="0">
                <a:solidFill>
                  <a:schemeClr val="tx1"/>
                </a:solidFill>
              </a:defRPr>
            </a:lvl1pPr>
          </a:lstStyle>
          <a:p>
            <a:pPr lvl="0"/>
            <a:r>
              <a:rPr lang="de-DE" dirty="0"/>
              <a:t>Sub-Headline</a:t>
            </a:r>
          </a:p>
        </p:txBody>
      </p:sp>
      <p:grpSp>
        <p:nvGrpSpPr>
          <p:cNvPr id="7" name="Gruppieren 6">
            <a:extLst>
              <a:ext uri="{FF2B5EF4-FFF2-40B4-BE49-F238E27FC236}">
                <a16:creationId xmlns:a16="http://schemas.microsoft.com/office/drawing/2014/main" id="{983DA14C-3836-FDF0-4341-300CBD8D7904}"/>
              </a:ext>
            </a:extLst>
          </p:cNvPr>
          <p:cNvGrpSpPr/>
          <p:nvPr userDrawn="1"/>
        </p:nvGrpSpPr>
        <p:grpSpPr>
          <a:xfrm>
            <a:off x="10849708" y="0"/>
            <a:ext cx="1342292" cy="905608"/>
            <a:chOff x="10849708" y="0"/>
            <a:chExt cx="1342292" cy="905608"/>
          </a:xfrm>
        </p:grpSpPr>
        <p:sp>
          <p:nvSpPr>
            <p:cNvPr id="8" name="Rechteck 7">
              <a:extLst>
                <a:ext uri="{FF2B5EF4-FFF2-40B4-BE49-F238E27FC236}">
                  <a16:creationId xmlns:a16="http://schemas.microsoft.com/office/drawing/2014/main" id="{B752F041-C964-8C3B-DE3B-067BBAE4AEB0}"/>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BDC7F66D-D8D0-039D-DB86-0728FF00E04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10" name="Textplatzhalter 14">
            <a:extLst>
              <a:ext uri="{FF2B5EF4-FFF2-40B4-BE49-F238E27FC236}">
                <a16:creationId xmlns:a16="http://schemas.microsoft.com/office/drawing/2014/main" id="{2BDD2037-8C96-EBC6-2528-1DC71D0B117C}"/>
              </a:ext>
            </a:extLst>
          </p:cNvPr>
          <p:cNvSpPr>
            <a:spLocks noGrp="1"/>
          </p:cNvSpPr>
          <p:nvPr>
            <p:ph type="body" sz="quarter" idx="33"/>
          </p:nvPr>
        </p:nvSpPr>
        <p:spPr>
          <a:xfrm>
            <a:off x="1055688" y="1989138"/>
            <a:ext cx="4319587" cy="4319586"/>
          </a:xfrm>
          <a:prstGeom prst="rect">
            <a:avLst/>
          </a:prstGeom>
        </p:spPr>
        <p:txBody>
          <a:bodyPr/>
          <a:lstStyle>
            <a:lvl1pPr marL="180000" indent="-180000">
              <a:lnSpc>
                <a:spcPct val="100000"/>
              </a:lnSpc>
              <a:buFont typeface="Arial" panose="020B0604020202020204" pitchFamily="34" charset="0"/>
              <a:buChar char="•"/>
              <a:tabLst/>
              <a:defRPr sz="1800">
                <a:solidFill>
                  <a:schemeClr val="bg2">
                    <a:lumMod val="10000"/>
                  </a:schemeClr>
                </a:solidFill>
              </a:defRPr>
            </a:lvl1pPr>
            <a:lvl2pPr marL="538163" indent="-173038">
              <a:tabLst/>
              <a:defRPr sz="1600">
                <a:solidFill>
                  <a:schemeClr val="bg2">
                    <a:lumMod val="10000"/>
                  </a:schemeClr>
                </a:solidFill>
              </a:defRPr>
            </a:lvl2pPr>
            <a:lvl3pPr marL="893763" indent="-173038">
              <a:tabLst/>
              <a:defRPr sz="1600">
                <a:solidFill>
                  <a:schemeClr val="bg2">
                    <a:lumMod val="10000"/>
                  </a:schemeClr>
                </a:solidFill>
              </a:defRPr>
            </a:lvl3pPr>
            <a:lvl4pPr marL="1249363" indent="-173038">
              <a:tabLst/>
              <a:defRPr sz="1400">
                <a:solidFill>
                  <a:schemeClr val="bg2">
                    <a:lumMod val="10000"/>
                  </a:schemeClr>
                </a:solidFill>
              </a:defRPr>
            </a:lvl4pPr>
            <a:lvl5pPr marL="1604963" indent="-173038">
              <a:tabLst/>
              <a:defRPr sz="1400">
                <a:solidFill>
                  <a:schemeClr val="bg2">
                    <a:lumMod val="10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906544732"/>
      </p:ext>
    </p:extLst>
  </p:cSld>
  <p:clrMapOvr>
    <a:masterClrMapping/>
  </p:clrMapOvr>
  <p:extLst>
    <p:ext uri="{DCECCB84-F9BA-43D5-87BE-67443E8EF086}">
      <p15:sldGuideLst xmlns:p15="http://schemas.microsoft.com/office/powerpoint/2012/main">
        <p15:guide id="1" orient="horz" pos="618" userDrawn="1">
          <p15:clr>
            <a:srgbClr val="FBAE40"/>
          </p15:clr>
        </p15:guide>
        <p15:guide id="2" pos="338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links – Text rechts">
    <p:bg>
      <p:bgPr>
        <a:solidFill>
          <a:schemeClr val="bg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sp>
        <p:nvSpPr>
          <p:cNvPr id="5" name="Bildplatzhalter 4">
            <a:extLst>
              <a:ext uri="{FF2B5EF4-FFF2-40B4-BE49-F238E27FC236}">
                <a16:creationId xmlns:a16="http://schemas.microsoft.com/office/drawing/2014/main" id="{52A17F58-C6A2-0ADC-C344-7E38B7D304F1}"/>
              </a:ext>
            </a:extLst>
          </p:cNvPr>
          <p:cNvSpPr>
            <a:spLocks noGrp="1"/>
          </p:cNvSpPr>
          <p:nvPr>
            <p:ph type="pic" sz="quarter" idx="32" hasCustomPrompt="1"/>
          </p:nvPr>
        </p:nvSpPr>
        <p:spPr>
          <a:xfrm>
            <a:off x="0" y="0"/>
            <a:ext cx="6096000" cy="6858000"/>
          </a:xfrm>
          <a:prstGeom prst="rect">
            <a:avLst/>
          </a:prstGeom>
          <a:solidFill>
            <a:schemeClr val="bg2"/>
          </a:solidFill>
        </p:spPr>
        <p:txBody>
          <a:bodyPr/>
          <a:lstStyle>
            <a:lvl1pPr marL="0" indent="0">
              <a:buNone/>
              <a:defRPr sz="2400"/>
            </a:lvl1pPr>
          </a:lstStyle>
          <a:p>
            <a:r>
              <a:rPr lang="de-DE" dirty="0"/>
              <a:t>Bild einfügen</a:t>
            </a:r>
          </a:p>
        </p:txBody>
      </p:sp>
      <p:sp>
        <p:nvSpPr>
          <p:cNvPr id="2" name="Textplatzhalter 9">
            <a:extLst>
              <a:ext uri="{FF2B5EF4-FFF2-40B4-BE49-F238E27FC236}">
                <a16:creationId xmlns:a16="http://schemas.microsoft.com/office/drawing/2014/main" id="{644844BE-5C08-ED55-3DFA-7BD9090EB90C}"/>
              </a:ext>
            </a:extLst>
          </p:cNvPr>
          <p:cNvSpPr>
            <a:spLocks noGrp="1"/>
          </p:cNvSpPr>
          <p:nvPr>
            <p:ph type="body" sz="quarter" idx="13" hasCustomPrompt="1"/>
          </p:nvPr>
        </p:nvSpPr>
        <p:spPr>
          <a:xfrm>
            <a:off x="6814037" y="908720"/>
            <a:ext cx="4322276" cy="492891"/>
          </a:xfrm>
          <a:prstGeom prst="rect">
            <a:avLst/>
          </a:prstGeom>
        </p:spPr>
        <p:txBody>
          <a:bodyPr/>
          <a:lstStyle>
            <a:lvl1pPr marL="0" indent="0">
              <a:buNone/>
              <a:defRPr sz="3000" b="1">
                <a:solidFill>
                  <a:schemeClr val="accent1"/>
                </a:solidFill>
              </a:defRPr>
            </a:lvl1pPr>
          </a:lstStyle>
          <a:p>
            <a:pPr lvl="0"/>
            <a:r>
              <a:rPr lang="de-DE" dirty="0"/>
              <a:t>Überschrift</a:t>
            </a:r>
          </a:p>
        </p:txBody>
      </p:sp>
      <p:sp>
        <p:nvSpPr>
          <p:cNvPr id="3" name="Textplatzhalter 9">
            <a:extLst>
              <a:ext uri="{FF2B5EF4-FFF2-40B4-BE49-F238E27FC236}">
                <a16:creationId xmlns:a16="http://schemas.microsoft.com/office/drawing/2014/main" id="{74583240-AB52-2834-B37D-8CDF594C4F90}"/>
              </a:ext>
            </a:extLst>
          </p:cNvPr>
          <p:cNvSpPr>
            <a:spLocks noGrp="1"/>
          </p:cNvSpPr>
          <p:nvPr>
            <p:ph type="body" sz="quarter" idx="14" hasCustomPrompt="1"/>
          </p:nvPr>
        </p:nvSpPr>
        <p:spPr>
          <a:xfrm>
            <a:off x="6814037" y="1556792"/>
            <a:ext cx="4322276" cy="391964"/>
          </a:xfrm>
          <a:prstGeom prst="rect">
            <a:avLst/>
          </a:prstGeom>
        </p:spPr>
        <p:txBody>
          <a:bodyPr/>
          <a:lstStyle>
            <a:lvl1pPr marL="0" indent="0">
              <a:buNone/>
              <a:defRPr sz="2200" b="0">
                <a:solidFill>
                  <a:schemeClr val="tx1"/>
                </a:solidFill>
              </a:defRPr>
            </a:lvl1pPr>
          </a:lstStyle>
          <a:p>
            <a:pPr lvl="0"/>
            <a:r>
              <a:rPr lang="de-DE" dirty="0"/>
              <a:t>Sub-Headline</a:t>
            </a:r>
          </a:p>
        </p:txBody>
      </p:sp>
      <p:grpSp>
        <p:nvGrpSpPr>
          <p:cNvPr id="7" name="Gruppieren 6">
            <a:extLst>
              <a:ext uri="{FF2B5EF4-FFF2-40B4-BE49-F238E27FC236}">
                <a16:creationId xmlns:a16="http://schemas.microsoft.com/office/drawing/2014/main" id="{F6F245D8-33D8-391D-AA9E-CD2A2F426CBD}"/>
              </a:ext>
            </a:extLst>
          </p:cNvPr>
          <p:cNvGrpSpPr/>
          <p:nvPr userDrawn="1"/>
        </p:nvGrpSpPr>
        <p:grpSpPr>
          <a:xfrm>
            <a:off x="10849708" y="0"/>
            <a:ext cx="1342292" cy="905608"/>
            <a:chOff x="10849708" y="0"/>
            <a:chExt cx="1342292" cy="905608"/>
          </a:xfrm>
        </p:grpSpPr>
        <p:sp>
          <p:nvSpPr>
            <p:cNvPr id="8" name="Rechteck 7">
              <a:extLst>
                <a:ext uri="{FF2B5EF4-FFF2-40B4-BE49-F238E27FC236}">
                  <a16:creationId xmlns:a16="http://schemas.microsoft.com/office/drawing/2014/main" id="{72E3F4A7-4033-D867-5CBE-B4C19AD82E6C}"/>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05BB42B9-F2FC-18CB-EC98-41932983D0F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6" name="Textplatzhalter 14">
            <a:extLst>
              <a:ext uri="{FF2B5EF4-FFF2-40B4-BE49-F238E27FC236}">
                <a16:creationId xmlns:a16="http://schemas.microsoft.com/office/drawing/2014/main" id="{4581E36D-C83F-EFC6-E414-99537CC442AE}"/>
              </a:ext>
            </a:extLst>
          </p:cNvPr>
          <p:cNvSpPr>
            <a:spLocks noGrp="1"/>
          </p:cNvSpPr>
          <p:nvPr>
            <p:ph type="body" sz="quarter" idx="33"/>
          </p:nvPr>
        </p:nvSpPr>
        <p:spPr>
          <a:xfrm>
            <a:off x="6816726" y="1989138"/>
            <a:ext cx="4319587" cy="4319586"/>
          </a:xfrm>
          <a:prstGeom prst="rect">
            <a:avLst/>
          </a:prstGeom>
        </p:spPr>
        <p:txBody>
          <a:bodyPr/>
          <a:lstStyle>
            <a:lvl1pPr marL="180000" indent="-180000">
              <a:lnSpc>
                <a:spcPct val="100000"/>
              </a:lnSpc>
              <a:buFont typeface="Arial" panose="020B0604020202020204" pitchFamily="34" charset="0"/>
              <a:buChar char="•"/>
              <a:tabLst/>
              <a:defRPr sz="1800">
                <a:solidFill>
                  <a:schemeClr val="bg2">
                    <a:lumMod val="10000"/>
                  </a:schemeClr>
                </a:solidFill>
              </a:defRPr>
            </a:lvl1pPr>
            <a:lvl2pPr marL="538163" indent="-173038">
              <a:tabLst/>
              <a:defRPr sz="1600">
                <a:solidFill>
                  <a:schemeClr val="bg2">
                    <a:lumMod val="10000"/>
                  </a:schemeClr>
                </a:solidFill>
              </a:defRPr>
            </a:lvl2pPr>
            <a:lvl3pPr marL="893763" indent="-173038">
              <a:tabLst/>
              <a:defRPr sz="1600">
                <a:solidFill>
                  <a:schemeClr val="bg2">
                    <a:lumMod val="10000"/>
                  </a:schemeClr>
                </a:solidFill>
              </a:defRPr>
            </a:lvl3pPr>
            <a:lvl4pPr marL="1249363" indent="-173038">
              <a:tabLst/>
              <a:defRPr sz="1400">
                <a:solidFill>
                  <a:schemeClr val="bg2">
                    <a:lumMod val="10000"/>
                  </a:schemeClr>
                </a:solidFill>
              </a:defRPr>
            </a:lvl4pPr>
            <a:lvl5pPr marL="1604963" indent="-173038">
              <a:tabLst/>
              <a:defRPr sz="1400">
                <a:solidFill>
                  <a:schemeClr val="bg2">
                    <a:lumMod val="10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0850680"/>
      </p:ext>
    </p:extLst>
  </p:cSld>
  <p:clrMapOvr>
    <a:masterClrMapping/>
  </p:clrMapOvr>
  <p:extLst>
    <p:ext uri="{DCECCB84-F9BA-43D5-87BE-67443E8EF086}">
      <p15:sldGuideLst xmlns:p15="http://schemas.microsoft.com/office/powerpoint/2012/main">
        <p15:guide id="1" orient="horz" pos="618" userDrawn="1">
          <p15:clr>
            <a:srgbClr val="FBAE40"/>
          </p15:clr>
        </p15:guide>
        <p15:guide id="2" pos="701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it Textkasten">
    <p:bg>
      <p:bgPr>
        <a:solidFill>
          <a:schemeClr val="bg1"/>
        </a:solidFill>
        <a:effectLst/>
      </p:bgPr>
    </p:bg>
    <p:spTree>
      <p:nvGrpSpPr>
        <p:cNvPr id="1" name=""/>
        <p:cNvGrpSpPr/>
        <p:nvPr/>
      </p:nvGrpSpPr>
      <p:grpSpPr>
        <a:xfrm>
          <a:off x="0" y="0"/>
          <a:ext cx="0" cy="0"/>
          <a:chOff x="0" y="0"/>
          <a:chExt cx="0" cy="0"/>
        </a:xfrm>
      </p:grpSpPr>
      <p:sp>
        <p:nvSpPr>
          <p:cNvPr id="8" name="Textplatzhalter 5">
            <a:extLst>
              <a:ext uri="{FF2B5EF4-FFF2-40B4-BE49-F238E27FC236}">
                <a16:creationId xmlns:a16="http://schemas.microsoft.com/office/drawing/2014/main" id="{B0DE11DB-D05D-069A-E6E5-5B9FECC6192D}"/>
              </a:ext>
            </a:extLst>
          </p:cNvPr>
          <p:cNvSpPr>
            <a:spLocks noGrp="1"/>
          </p:cNvSpPr>
          <p:nvPr>
            <p:ph type="body" sz="quarter" idx="13" hasCustomPrompt="1"/>
          </p:nvPr>
        </p:nvSpPr>
        <p:spPr>
          <a:xfrm>
            <a:off x="1055687" y="908720"/>
            <a:ext cx="9001126" cy="492891"/>
          </a:xfrm>
          <a:prstGeom prst="rect">
            <a:avLst/>
          </a:prstGeom>
        </p:spPr>
        <p:txBody>
          <a:bodyPr/>
          <a:lstStyle>
            <a:lvl1pPr marL="0" indent="0">
              <a:buNone/>
              <a:defRPr sz="3000" b="1"/>
            </a:lvl1pPr>
          </a:lstStyle>
          <a:p>
            <a:pPr lvl="0"/>
            <a:r>
              <a:rPr lang="de-DE" dirty="0"/>
              <a:t>Überschrift</a:t>
            </a:r>
          </a:p>
        </p:txBody>
      </p:sp>
      <p:sp>
        <p:nvSpPr>
          <p:cNvPr id="9" name="Fußzeilenplatzhalter 4">
            <a:extLst>
              <a:ext uri="{FF2B5EF4-FFF2-40B4-BE49-F238E27FC236}">
                <a16:creationId xmlns:a16="http://schemas.microsoft.com/office/drawing/2014/main" id="{325510B7-C10F-8224-DFE7-81C3C39B85CC}"/>
              </a:ext>
            </a:extLst>
          </p:cNvPr>
          <p:cNvSpPr>
            <a:spLocks noGrp="1"/>
          </p:cNvSpPr>
          <p:nvPr>
            <p:ph type="ftr" sz="quarter" idx="31"/>
          </p:nvPr>
        </p:nvSpPr>
        <p:spPr>
          <a:xfrm>
            <a:off x="1055688" y="6356350"/>
            <a:ext cx="4114800" cy="365125"/>
          </a:xfrm>
        </p:spPr>
        <p:txBody>
          <a:bodyPr/>
          <a:lstStyle/>
          <a:p>
            <a:r>
              <a:rPr lang="de-DE" b="1" dirty="0"/>
              <a:t>LEA LandesEnergieAgentur Hessen GmbH</a:t>
            </a:r>
          </a:p>
        </p:txBody>
      </p:sp>
      <p:sp>
        <p:nvSpPr>
          <p:cNvPr id="10" name="Textplatzhalter 17">
            <a:extLst>
              <a:ext uri="{FF2B5EF4-FFF2-40B4-BE49-F238E27FC236}">
                <a16:creationId xmlns:a16="http://schemas.microsoft.com/office/drawing/2014/main" id="{CF7436C7-D695-79A2-2100-9D8F590789B9}"/>
              </a:ext>
            </a:extLst>
          </p:cNvPr>
          <p:cNvSpPr>
            <a:spLocks noGrp="1"/>
          </p:cNvSpPr>
          <p:nvPr>
            <p:ph type="body" sz="quarter" idx="14" hasCustomPrompt="1"/>
          </p:nvPr>
        </p:nvSpPr>
        <p:spPr>
          <a:xfrm>
            <a:off x="1055687" y="1556792"/>
            <a:ext cx="9001126" cy="391964"/>
          </a:xfrm>
          <a:prstGeom prst="rect">
            <a:avLst/>
          </a:prstGeom>
        </p:spPr>
        <p:txBody>
          <a:bodyPr/>
          <a:lstStyle>
            <a:lvl1pPr marL="0" indent="0">
              <a:buNone/>
              <a:defRPr sz="2200"/>
            </a:lvl1pPr>
          </a:lstStyle>
          <a:p>
            <a:pPr lvl="0"/>
            <a:r>
              <a:rPr lang="de-DE" dirty="0"/>
              <a:t>Sub-Headline</a:t>
            </a:r>
          </a:p>
        </p:txBody>
      </p:sp>
      <p:sp>
        <p:nvSpPr>
          <p:cNvPr id="13" name="Inhaltsplatzhalter 12">
            <a:extLst>
              <a:ext uri="{FF2B5EF4-FFF2-40B4-BE49-F238E27FC236}">
                <a16:creationId xmlns:a16="http://schemas.microsoft.com/office/drawing/2014/main" id="{E4044060-9156-3511-861B-CC9A03242183}"/>
              </a:ext>
            </a:extLst>
          </p:cNvPr>
          <p:cNvSpPr>
            <a:spLocks noGrp="1"/>
          </p:cNvSpPr>
          <p:nvPr>
            <p:ph sz="quarter" idx="32" hasCustomPrompt="1"/>
          </p:nvPr>
        </p:nvSpPr>
        <p:spPr>
          <a:xfrm>
            <a:off x="1055688" y="2420888"/>
            <a:ext cx="6480175" cy="3887837"/>
          </a:xfrm>
          <a:prstGeom prst="rect">
            <a:avLst/>
          </a:prstGeom>
          <a:solidFill>
            <a:schemeClr val="bg2"/>
          </a:solidFill>
        </p:spPr>
        <p:txBody>
          <a:bodyPr/>
          <a:lstStyle>
            <a:lvl1pPr marL="0" indent="0">
              <a:buNone/>
              <a:defRPr sz="1800">
                <a:solidFill>
                  <a:schemeClr val="tx1"/>
                </a:solidFill>
              </a:defRPr>
            </a:lvl1pPr>
            <a:lvl2pPr marL="742950" indent="-285750">
              <a:buFont typeface="Arial" panose="020B0604020202020204" pitchFamily="34" charset="0"/>
              <a:buChar char="•"/>
              <a:defRPr sz="1600">
                <a:solidFill>
                  <a:schemeClr val="tx1"/>
                </a:solidFill>
              </a:defRPr>
            </a:lvl2pPr>
            <a:lvl3pPr marL="1200150" indent="-285750">
              <a:buFont typeface="Arial" panose="020B0604020202020204" pitchFamily="34" charset="0"/>
              <a:buChar char="•"/>
              <a:defRPr sz="1600">
                <a:solidFill>
                  <a:schemeClr val="tx1"/>
                </a:solidFill>
              </a:defRPr>
            </a:lvl3pPr>
            <a:lvl4pPr marL="1657350" indent="-285750">
              <a:buFont typeface="Arial" panose="020B0604020202020204" pitchFamily="34" charset="0"/>
              <a:buChar char="•"/>
              <a:defRPr sz="1400">
                <a:solidFill>
                  <a:schemeClr val="tx2"/>
                </a:solidFill>
              </a:defRPr>
            </a:lvl4pPr>
            <a:lvl5pPr marL="2114550" indent="-285750">
              <a:buFont typeface="Arial" panose="020B0604020202020204" pitchFamily="34" charset="0"/>
              <a:buChar char="•"/>
              <a:defRPr sz="1400">
                <a:solidFill>
                  <a:schemeClr val="tx2"/>
                </a:solidFill>
              </a:defRPr>
            </a:lvl5pPr>
          </a:lstStyle>
          <a:p>
            <a:pPr lvl="0"/>
            <a:r>
              <a:rPr lang="de-DE" dirty="0"/>
              <a:t>Objekt</a:t>
            </a:r>
          </a:p>
        </p:txBody>
      </p:sp>
      <p:sp>
        <p:nvSpPr>
          <p:cNvPr id="3" name="Textplatzhalter 2">
            <a:extLst>
              <a:ext uri="{FF2B5EF4-FFF2-40B4-BE49-F238E27FC236}">
                <a16:creationId xmlns:a16="http://schemas.microsoft.com/office/drawing/2014/main" id="{D5C2A83C-83FC-0E76-7E9B-E562607B5A89}"/>
              </a:ext>
            </a:extLst>
          </p:cNvPr>
          <p:cNvSpPr>
            <a:spLocks noGrp="1"/>
          </p:cNvSpPr>
          <p:nvPr>
            <p:ph type="body" sz="quarter" idx="33" hasCustomPrompt="1"/>
          </p:nvPr>
        </p:nvSpPr>
        <p:spPr>
          <a:xfrm>
            <a:off x="7532929" y="2420939"/>
            <a:ext cx="2523883" cy="3890962"/>
          </a:xfrm>
          <a:custGeom>
            <a:avLst/>
            <a:gdLst>
              <a:gd name="connsiteX0" fmla="*/ 0 w 2520950"/>
              <a:gd name="connsiteY0" fmla="*/ 420167 h 3887787"/>
              <a:gd name="connsiteX1" fmla="*/ 420167 w 2520950"/>
              <a:gd name="connsiteY1" fmla="*/ 0 h 3887787"/>
              <a:gd name="connsiteX2" fmla="*/ 2100783 w 2520950"/>
              <a:gd name="connsiteY2" fmla="*/ 0 h 3887787"/>
              <a:gd name="connsiteX3" fmla="*/ 2520950 w 2520950"/>
              <a:gd name="connsiteY3" fmla="*/ 420167 h 3887787"/>
              <a:gd name="connsiteX4" fmla="*/ 2520950 w 2520950"/>
              <a:gd name="connsiteY4" fmla="*/ 3467620 h 3887787"/>
              <a:gd name="connsiteX5" fmla="*/ 2100783 w 2520950"/>
              <a:gd name="connsiteY5" fmla="*/ 3887787 h 3887787"/>
              <a:gd name="connsiteX6" fmla="*/ 420167 w 2520950"/>
              <a:gd name="connsiteY6" fmla="*/ 3887787 h 3887787"/>
              <a:gd name="connsiteX7" fmla="*/ 0 w 2520950"/>
              <a:gd name="connsiteY7" fmla="*/ 3467620 h 3887787"/>
              <a:gd name="connsiteX8" fmla="*/ 0 w 2520950"/>
              <a:gd name="connsiteY8" fmla="*/ 420167 h 3887787"/>
              <a:gd name="connsiteX0" fmla="*/ 101236 w 2622186"/>
              <a:gd name="connsiteY0" fmla="*/ 420167 h 3887787"/>
              <a:gd name="connsiteX1" fmla="*/ 103803 w 2622186"/>
              <a:gd name="connsiteY1" fmla="*/ 0 h 3887787"/>
              <a:gd name="connsiteX2" fmla="*/ 2202019 w 2622186"/>
              <a:gd name="connsiteY2" fmla="*/ 0 h 3887787"/>
              <a:gd name="connsiteX3" fmla="*/ 2622186 w 2622186"/>
              <a:gd name="connsiteY3" fmla="*/ 420167 h 3887787"/>
              <a:gd name="connsiteX4" fmla="*/ 2622186 w 2622186"/>
              <a:gd name="connsiteY4" fmla="*/ 3467620 h 3887787"/>
              <a:gd name="connsiteX5" fmla="*/ 2202019 w 2622186"/>
              <a:gd name="connsiteY5" fmla="*/ 3887787 h 3887787"/>
              <a:gd name="connsiteX6" fmla="*/ 521403 w 2622186"/>
              <a:gd name="connsiteY6" fmla="*/ 3887787 h 3887787"/>
              <a:gd name="connsiteX7" fmla="*/ 101236 w 2622186"/>
              <a:gd name="connsiteY7" fmla="*/ 3467620 h 3887787"/>
              <a:gd name="connsiteX8" fmla="*/ 101236 w 2622186"/>
              <a:gd name="connsiteY8" fmla="*/ 420167 h 3887787"/>
              <a:gd name="connsiteX0" fmla="*/ 0 w 2520950"/>
              <a:gd name="connsiteY0" fmla="*/ 420167 h 3887787"/>
              <a:gd name="connsiteX1" fmla="*/ 2567 w 2520950"/>
              <a:gd name="connsiteY1" fmla="*/ 0 h 3887787"/>
              <a:gd name="connsiteX2" fmla="*/ 2100783 w 2520950"/>
              <a:gd name="connsiteY2" fmla="*/ 0 h 3887787"/>
              <a:gd name="connsiteX3" fmla="*/ 2520950 w 2520950"/>
              <a:gd name="connsiteY3" fmla="*/ 420167 h 3887787"/>
              <a:gd name="connsiteX4" fmla="*/ 2520950 w 2520950"/>
              <a:gd name="connsiteY4" fmla="*/ 3467620 h 3887787"/>
              <a:gd name="connsiteX5" fmla="*/ 2100783 w 2520950"/>
              <a:gd name="connsiteY5" fmla="*/ 3887787 h 3887787"/>
              <a:gd name="connsiteX6" fmla="*/ 420167 w 2520950"/>
              <a:gd name="connsiteY6" fmla="*/ 3887787 h 3887787"/>
              <a:gd name="connsiteX7" fmla="*/ 0 w 2520950"/>
              <a:gd name="connsiteY7" fmla="*/ 3467620 h 3887787"/>
              <a:gd name="connsiteX8" fmla="*/ 0 w 2520950"/>
              <a:gd name="connsiteY8" fmla="*/ 420167 h 3887787"/>
              <a:gd name="connsiteX0" fmla="*/ 80578 w 2601528"/>
              <a:gd name="connsiteY0" fmla="*/ 420167 h 3894987"/>
              <a:gd name="connsiteX1" fmla="*/ 83145 w 2601528"/>
              <a:gd name="connsiteY1" fmla="*/ 0 h 3894987"/>
              <a:gd name="connsiteX2" fmla="*/ 2181361 w 2601528"/>
              <a:gd name="connsiteY2" fmla="*/ 0 h 3894987"/>
              <a:gd name="connsiteX3" fmla="*/ 2601528 w 2601528"/>
              <a:gd name="connsiteY3" fmla="*/ 420167 h 3894987"/>
              <a:gd name="connsiteX4" fmla="*/ 2601528 w 2601528"/>
              <a:gd name="connsiteY4" fmla="*/ 3467620 h 3894987"/>
              <a:gd name="connsiteX5" fmla="*/ 2181361 w 2601528"/>
              <a:gd name="connsiteY5" fmla="*/ 3887787 h 3894987"/>
              <a:gd name="connsiteX6" fmla="*/ 111945 w 2601528"/>
              <a:gd name="connsiteY6" fmla="*/ 3894987 h 3894987"/>
              <a:gd name="connsiteX7" fmla="*/ 80578 w 2601528"/>
              <a:gd name="connsiteY7" fmla="*/ 3467620 h 3894987"/>
              <a:gd name="connsiteX8" fmla="*/ 80578 w 2601528"/>
              <a:gd name="connsiteY8" fmla="*/ 420167 h 3894987"/>
              <a:gd name="connsiteX0" fmla="*/ 0 w 2520950"/>
              <a:gd name="connsiteY0" fmla="*/ 420167 h 3894987"/>
              <a:gd name="connsiteX1" fmla="*/ 2567 w 2520950"/>
              <a:gd name="connsiteY1" fmla="*/ 0 h 3894987"/>
              <a:gd name="connsiteX2" fmla="*/ 2100783 w 2520950"/>
              <a:gd name="connsiteY2" fmla="*/ 0 h 3894987"/>
              <a:gd name="connsiteX3" fmla="*/ 2520950 w 2520950"/>
              <a:gd name="connsiteY3" fmla="*/ 420167 h 3894987"/>
              <a:gd name="connsiteX4" fmla="*/ 2520950 w 2520950"/>
              <a:gd name="connsiteY4" fmla="*/ 3467620 h 3894987"/>
              <a:gd name="connsiteX5" fmla="*/ 2100783 w 2520950"/>
              <a:gd name="connsiteY5" fmla="*/ 3887787 h 3894987"/>
              <a:gd name="connsiteX6" fmla="*/ 31367 w 2520950"/>
              <a:gd name="connsiteY6" fmla="*/ 3894987 h 3894987"/>
              <a:gd name="connsiteX7" fmla="*/ 0 w 2520950"/>
              <a:gd name="connsiteY7" fmla="*/ 3467620 h 3894987"/>
              <a:gd name="connsiteX8" fmla="*/ 0 w 2520950"/>
              <a:gd name="connsiteY8" fmla="*/ 420167 h 3894987"/>
              <a:gd name="connsiteX0" fmla="*/ 1212 w 2522162"/>
              <a:gd name="connsiteY0" fmla="*/ 420167 h 3902187"/>
              <a:gd name="connsiteX1" fmla="*/ 3779 w 2522162"/>
              <a:gd name="connsiteY1" fmla="*/ 0 h 3902187"/>
              <a:gd name="connsiteX2" fmla="*/ 2101995 w 2522162"/>
              <a:gd name="connsiteY2" fmla="*/ 0 h 3902187"/>
              <a:gd name="connsiteX3" fmla="*/ 2522162 w 2522162"/>
              <a:gd name="connsiteY3" fmla="*/ 420167 h 3902187"/>
              <a:gd name="connsiteX4" fmla="*/ 2522162 w 2522162"/>
              <a:gd name="connsiteY4" fmla="*/ 3467620 h 3902187"/>
              <a:gd name="connsiteX5" fmla="*/ 2101995 w 2522162"/>
              <a:gd name="connsiteY5" fmla="*/ 3887787 h 3902187"/>
              <a:gd name="connsiteX6" fmla="*/ 10979 w 2522162"/>
              <a:gd name="connsiteY6" fmla="*/ 3902187 h 3902187"/>
              <a:gd name="connsiteX7" fmla="*/ 1212 w 2522162"/>
              <a:gd name="connsiteY7" fmla="*/ 3467620 h 3902187"/>
              <a:gd name="connsiteX8" fmla="*/ 1212 w 2522162"/>
              <a:gd name="connsiteY8" fmla="*/ 420167 h 3902187"/>
              <a:gd name="connsiteX0" fmla="*/ 1212 w 2522162"/>
              <a:gd name="connsiteY0" fmla="*/ 420167 h 3887787"/>
              <a:gd name="connsiteX1" fmla="*/ 3779 w 2522162"/>
              <a:gd name="connsiteY1" fmla="*/ 0 h 3887787"/>
              <a:gd name="connsiteX2" fmla="*/ 2101995 w 2522162"/>
              <a:gd name="connsiteY2" fmla="*/ 0 h 3887787"/>
              <a:gd name="connsiteX3" fmla="*/ 2522162 w 2522162"/>
              <a:gd name="connsiteY3" fmla="*/ 420167 h 3887787"/>
              <a:gd name="connsiteX4" fmla="*/ 2522162 w 2522162"/>
              <a:gd name="connsiteY4" fmla="*/ 3467620 h 3887787"/>
              <a:gd name="connsiteX5" fmla="*/ 2101995 w 2522162"/>
              <a:gd name="connsiteY5" fmla="*/ 3887787 h 3887787"/>
              <a:gd name="connsiteX6" fmla="*/ 10979 w 2522162"/>
              <a:gd name="connsiteY6" fmla="*/ 3887787 h 3887787"/>
              <a:gd name="connsiteX7" fmla="*/ 1212 w 2522162"/>
              <a:gd name="connsiteY7" fmla="*/ 3467620 h 3887787"/>
              <a:gd name="connsiteX8" fmla="*/ 1212 w 2522162"/>
              <a:gd name="connsiteY8" fmla="*/ 420167 h 3887787"/>
              <a:gd name="connsiteX0" fmla="*/ 0 w 2520950"/>
              <a:gd name="connsiteY0" fmla="*/ 420167 h 3887787"/>
              <a:gd name="connsiteX1" fmla="*/ 2567 w 2520950"/>
              <a:gd name="connsiteY1" fmla="*/ 0 h 3887787"/>
              <a:gd name="connsiteX2" fmla="*/ 2100783 w 2520950"/>
              <a:gd name="connsiteY2" fmla="*/ 0 h 3887787"/>
              <a:gd name="connsiteX3" fmla="*/ 2520950 w 2520950"/>
              <a:gd name="connsiteY3" fmla="*/ 420167 h 3887787"/>
              <a:gd name="connsiteX4" fmla="*/ 2520950 w 2520950"/>
              <a:gd name="connsiteY4" fmla="*/ 3467620 h 3887787"/>
              <a:gd name="connsiteX5" fmla="*/ 2100783 w 2520950"/>
              <a:gd name="connsiteY5" fmla="*/ 3887787 h 3887787"/>
              <a:gd name="connsiteX6" fmla="*/ 9767 w 2520950"/>
              <a:gd name="connsiteY6" fmla="*/ 3887787 h 3887787"/>
              <a:gd name="connsiteX7" fmla="*/ 0 w 2520950"/>
              <a:gd name="connsiteY7" fmla="*/ 3467620 h 3887787"/>
              <a:gd name="connsiteX8" fmla="*/ 0 w 2520950"/>
              <a:gd name="connsiteY8" fmla="*/ 420167 h 3887787"/>
              <a:gd name="connsiteX0" fmla="*/ 2933 w 2523883"/>
              <a:gd name="connsiteY0" fmla="*/ 420167 h 3890962"/>
              <a:gd name="connsiteX1" fmla="*/ 5500 w 2523883"/>
              <a:gd name="connsiteY1" fmla="*/ 0 h 3890962"/>
              <a:gd name="connsiteX2" fmla="*/ 2103716 w 2523883"/>
              <a:gd name="connsiteY2" fmla="*/ 0 h 3890962"/>
              <a:gd name="connsiteX3" fmla="*/ 2523883 w 2523883"/>
              <a:gd name="connsiteY3" fmla="*/ 420167 h 3890962"/>
              <a:gd name="connsiteX4" fmla="*/ 2523883 w 2523883"/>
              <a:gd name="connsiteY4" fmla="*/ 3467620 h 3890962"/>
              <a:gd name="connsiteX5" fmla="*/ 2103716 w 2523883"/>
              <a:gd name="connsiteY5" fmla="*/ 3887787 h 3890962"/>
              <a:gd name="connsiteX6" fmla="*/ 0 w 2523883"/>
              <a:gd name="connsiteY6" fmla="*/ 3890962 h 3890962"/>
              <a:gd name="connsiteX7" fmla="*/ 2933 w 2523883"/>
              <a:gd name="connsiteY7" fmla="*/ 3467620 h 3890962"/>
              <a:gd name="connsiteX8" fmla="*/ 2933 w 2523883"/>
              <a:gd name="connsiteY8" fmla="*/ 420167 h 389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3883" h="3890962">
                <a:moveTo>
                  <a:pt x="2933" y="420167"/>
                </a:moveTo>
                <a:cubicBezTo>
                  <a:pt x="2933" y="188115"/>
                  <a:pt x="3848" y="7200"/>
                  <a:pt x="5500" y="0"/>
                </a:cubicBezTo>
                <a:lnTo>
                  <a:pt x="2103716" y="0"/>
                </a:lnTo>
                <a:cubicBezTo>
                  <a:pt x="2335768" y="0"/>
                  <a:pt x="2523883" y="188115"/>
                  <a:pt x="2523883" y="420167"/>
                </a:cubicBezTo>
                <a:lnTo>
                  <a:pt x="2523883" y="3467620"/>
                </a:lnTo>
                <a:cubicBezTo>
                  <a:pt x="2523883" y="3699672"/>
                  <a:pt x="2335768" y="3887787"/>
                  <a:pt x="2103716" y="3887787"/>
                </a:cubicBezTo>
                <a:lnTo>
                  <a:pt x="0" y="3890962"/>
                </a:lnTo>
                <a:cubicBezTo>
                  <a:pt x="2998" y="3886937"/>
                  <a:pt x="2933" y="3699672"/>
                  <a:pt x="2933" y="3467620"/>
                </a:cubicBezTo>
                <a:lnTo>
                  <a:pt x="2933" y="420167"/>
                </a:lnTo>
                <a:close/>
              </a:path>
            </a:pathLst>
          </a:custGeom>
          <a:solidFill>
            <a:schemeClr val="accent3"/>
          </a:solidFill>
        </p:spPr>
        <p:txBody>
          <a:bodyPr lIns="180000" tIns="180000" rIns="180000" bIns="180000"/>
          <a:lstStyle>
            <a:lvl1pPr marL="0" indent="0">
              <a:spcBef>
                <a:spcPts val="600"/>
              </a:spcBef>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de-DE" dirty="0"/>
              <a:t>Bildtext</a:t>
            </a:r>
          </a:p>
        </p:txBody>
      </p:sp>
      <p:grpSp>
        <p:nvGrpSpPr>
          <p:cNvPr id="2" name="Gruppieren 1">
            <a:extLst>
              <a:ext uri="{FF2B5EF4-FFF2-40B4-BE49-F238E27FC236}">
                <a16:creationId xmlns:a16="http://schemas.microsoft.com/office/drawing/2014/main" id="{B5280D6D-BD7E-E1E7-57D1-E271FE66D116}"/>
              </a:ext>
            </a:extLst>
          </p:cNvPr>
          <p:cNvGrpSpPr/>
          <p:nvPr userDrawn="1"/>
        </p:nvGrpSpPr>
        <p:grpSpPr>
          <a:xfrm>
            <a:off x="10849708" y="0"/>
            <a:ext cx="1342292" cy="905608"/>
            <a:chOff x="10849708" y="0"/>
            <a:chExt cx="1342292" cy="905608"/>
          </a:xfrm>
        </p:grpSpPr>
        <p:sp>
          <p:nvSpPr>
            <p:cNvPr id="4" name="Rechteck 3">
              <a:extLst>
                <a:ext uri="{FF2B5EF4-FFF2-40B4-BE49-F238E27FC236}">
                  <a16:creationId xmlns:a16="http://schemas.microsoft.com/office/drawing/2014/main" id="{64F0B98A-B981-A694-C118-65F4C7D5C755}"/>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49B05A89-3CBD-78F2-0783-6AB2E347DB7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Tree>
    <p:extLst>
      <p:ext uri="{BB962C8B-B14F-4D97-AF65-F5344CB8AC3E}">
        <p14:creationId xmlns:p14="http://schemas.microsoft.com/office/powerpoint/2010/main" val="2620248588"/>
      </p:ext>
    </p:extLst>
  </p:cSld>
  <p:clrMapOvr>
    <a:masterClrMapping/>
  </p:clrMapOvr>
  <p:extLst>
    <p:ext uri="{DCECCB84-F9BA-43D5-87BE-67443E8EF086}">
      <p15:sldGuideLst xmlns:p15="http://schemas.microsoft.com/office/powerpoint/2012/main">
        <p15:guide id="1" orient="horz" pos="618" userDrawn="1">
          <p15:clr>
            <a:srgbClr val="FBAE40"/>
          </p15:clr>
        </p15:guide>
        <p15:guide id="2" pos="701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Art-Grafik Rechts">
    <p:bg>
      <p:bgPr>
        <a:solidFill>
          <a:schemeClr val="bg1"/>
        </a:solidFill>
        <a:effectLst/>
      </p:bgPr>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9E8359A-7F25-FBEE-215B-3338476B1FE8}"/>
              </a:ext>
            </a:extLst>
          </p:cNvPr>
          <p:cNvSpPr>
            <a:spLocks noGrp="1"/>
          </p:cNvSpPr>
          <p:nvPr>
            <p:ph type="ftr" sz="quarter" idx="31"/>
          </p:nvPr>
        </p:nvSpPr>
        <p:spPr/>
        <p:txBody>
          <a:bodyPr/>
          <a:lstStyle/>
          <a:p>
            <a:r>
              <a:rPr lang="de-DE" b="1" dirty="0"/>
              <a:t>LEA LandesEnergieAgentur Hessen GmbH</a:t>
            </a:r>
          </a:p>
        </p:txBody>
      </p:sp>
      <p:sp>
        <p:nvSpPr>
          <p:cNvPr id="2" name="Textplatzhalter 9">
            <a:extLst>
              <a:ext uri="{FF2B5EF4-FFF2-40B4-BE49-F238E27FC236}">
                <a16:creationId xmlns:a16="http://schemas.microsoft.com/office/drawing/2014/main" id="{0CDE37B7-E263-B637-063D-359BE7D6AB98}"/>
              </a:ext>
            </a:extLst>
          </p:cNvPr>
          <p:cNvSpPr>
            <a:spLocks noGrp="1"/>
          </p:cNvSpPr>
          <p:nvPr>
            <p:ph type="body" sz="quarter" idx="13" hasCustomPrompt="1"/>
          </p:nvPr>
        </p:nvSpPr>
        <p:spPr>
          <a:xfrm>
            <a:off x="1055687" y="908720"/>
            <a:ext cx="4319588" cy="492891"/>
          </a:xfrm>
          <a:prstGeom prst="rect">
            <a:avLst/>
          </a:prstGeom>
        </p:spPr>
        <p:txBody>
          <a:bodyPr/>
          <a:lstStyle>
            <a:lvl1pPr marL="0" indent="0">
              <a:buNone/>
              <a:defRPr sz="3000" b="1">
                <a:solidFill>
                  <a:schemeClr val="accent1"/>
                </a:solidFill>
              </a:defRPr>
            </a:lvl1pPr>
          </a:lstStyle>
          <a:p>
            <a:pPr lvl="0"/>
            <a:r>
              <a:rPr lang="de-DE" dirty="0"/>
              <a:t>Überschrift</a:t>
            </a:r>
          </a:p>
        </p:txBody>
      </p:sp>
      <p:sp>
        <p:nvSpPr>
          <p:cNvPr id="3" name="Textplatzhalter 9">
            <a:extLst>
              <a:ext uri="{FF2B5EF4-FFF2-40B4-BE49-F238E27FC236}">
                <a16:creationId xmlns:a16="http://schemas.microsoft.com/office/drawing/2014/main" id="{A8F21A1B-B9FF-D5F4-E4D7-CBB0B870E492}"/>
              </a:ext>
            </a:extLst>
          </p:cNvPr>
          <p:cNvSpPr>
            <a:spLocks noGrp="1"/>
          </p:cNvSpPr>
          <p:nvPr>
            <p:ph type="body" sz="quarter" idx="14" hasCustomPrompt="1"/>
          </p:nvPr>
        </p:nvSpPr>
        <p:spPr>
          <a:xfrm>
            <a:off x="1055687" y="1556792"/>
            <a:ext cx="4319588" cy="391964"/>
          </a:xfrm>
          <a:prstGeom prst="rect">
            <a:avLst/>
          </a:prstGeom>
        </p:spPr>
        <p:txBody>
          <a:bodyPr/>
          <a:lstStyle>
            <a:lvl1pPr marL="0" indent="0">
              <a:buNone/>
              <a:defRPr sz="2200" b="0">
                <a:solidFill>
                  <a:schemeClr val="tx1"/>
                </a:solidFill>
              </a:defRPr>
            </a:lvl1pPr>
          </a:lstStyle>
          <a:p>
            <a:pPr lvl="0"/>
            <a:r>
              <a:rPr lang="de-DE" dirty="0"/>
              <a:t>Sub-Headline</a:t>
            </a:r>
          </a:p>
        </p:txBody>
      </p:sp>
      <p:sp>
        <p:nvSpPr>
          <p:cNvPr id="9" name="SmartArt-Platzhalter 8">
            <a:extLst>
              <a:ext uri="{FF2B5EF4-FFF2-40B4-BE49-F238E27FC236}">
                <a16:creationId xmlns:a16="http://schemas.microsoft.com/office/drawing/2014/main" id="{BDAF5163-5B9C-3A5E-18CD-3EC42AA4ED51}"/>
              </a:ext>
            </a:extLst>
          </p:cNvPr>
          <p:cNvSpPr>
            <a:spLocks noGrp="1"/>
          </p:cNvSpPr>
          <p:nvPr>
            <p:ph type="dgm" sz="quarter" idx="32"/>
          </p:nvPr>
        </p:nvSpPr>
        <p:spPr>
          <a:xfrm>
            <a:off x="5657850" y="981075"/>
            <a:ext cx="4398963" cy="5327650"/>
          </a:xfrm>
          <a:prstGeom prst="rect">
            <a:avLst/>
          </a:prstGeom>
        </p:spPr>
        <p:txBody>
          <a:bodyPr/>
          <a:lstStyle>
            <a:lvl1pPr marL="0" indent="0">
              <a:buNone/>
              <a:defRPr/>
            </a:lvl1pPr>
          </a:lstStyle>
          <a:p>
            <a:r>
              <a:rPr lang="de-DE"/>
              <a:t>Klicken Sie auf das Symbol, um die SmartArt-Grafik hinzuzufügen</a:t>
            </a:r>
            <a:endParaRPr lang="de-DE" dirty="0"/>
          </a:p>
        </p:txBody>
      </p:sp>
      <p:grpSp>
        <p:nvGrpSpPr>
          <p:cNvPr id="5" name="Gruppieren 4">
            <a:extLst>
              <a:ext uri="{FF2B5EF4-FFF2-40B4-BE49-F238E27FC236}">
                <a16:creationId xmlns:a16="http://schemas.microsoft.com/office/drawing/2014/main" id="{5FD3BC6C-D117-08C2-67FD-BAA5351D3BCE}"/>
              </a:ext>
            </a:extLst>
          </p:cNvPr>
          <p:cNvGrpSpPr/>
          <p:nvPr userDrawn="1"/>
        </p:nvGrpSpPr>
        <p:grpSpPr>
          <a:xfrm>
            <a:off x="10849708" y="0"/>
            <a:ext cx="1342292" cy="905608"/>
            <a:chOff x="10849708" y="0"/>
            <a:chExt cx="1342292" cy="905608"/>
          </a:xfrm>
        </p:grpSpPr>
        <p:sp>
          <p:nvSpPr>
            <p:cNvPr id="7" name="Rechteck 6">
              <a:extLst>
                <a:ext uri="{FF2B5EF4-FFF2-40B4-BE49-F238E27FC236}">
                  <a16:creationId xmlns:a16="http://schemas.microsoft.com/office/drawing/2014/main" id="{9FF78973-16AC-CD6A-D17D-5A1E8E5F8575}"/>
                </a:ext>
              </a:extLst>
            </p:cNvPr>
            <p:cNvSpPr/>
            <p:nvPr userDrawn="1"/>
          </p:nvSpPr>
          <p:spPr>
            <a:xfrm>
              <a:off x="10849708" y="0"/>
              <a:ext cx="1342292" cy="9056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A8C3B64E-67E7-35E0-479E-FDC3A4E39A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24200" y="123225"/>
              <a:ext cx="1082378" cy="658519"/>
            </a:xfrm>
            <a:prstGeom prst="rect">
              <a:avLst/>
            </a:prstGeom>
          </p:spPr>
        </p:pic>
      </p:grpSp>
      <p:sp>
        <p:nvSpPr>
          <p:cNvPr id="6" name="Textplatzhalter 14">
            <a:extLst>
              <a:ext uri="{FF2B5EF4-FFF2-40B4-BE49-F238E27FC236}">
                <a16:creationId xmlns:a16="http://schemas.microsoft.com/office/drawing/2014/main" id="{0AB025ED-CD1D-459E-944B-ECD8E141EE8E}"/>
              </a:ext>
            </a:extLst>
          </p:cNvPr>
          <p:cNvSpPr>
            <a:spLocks noGrp="1"/>
          </p:cNvSpPr>
          <p:nvPr>
            <p:ph type="body" sz="quarter" idx="33"/>
          </p:nvPr>
        </p:nvSpPr>
        <p:spPr>
          <a:xfrm>
            <a:off x="1055688" y="1989138"/>
            <a:ext cx="4319587" cy="4319586"/>
          </a:xfrm>
          <a:prstGeom prst="rect">
            <a:avLst/>
          </a:prstGeom>
        </p:spPr>
        <p:txBody>
          <a:bodyPr/>
          <a:lstStyle>
            <a:lvl1pPr marL="180000" indent="-180000">
              <a:lnSpc>
                <a:spcPct val="100000"/>
              </a:lnSpc>
              <a:buFont typeface="Arial" panose="020B0604020202020204" pitchFamily="34" charset="0"/>
              <a:buChar char="•"/>
              <a:tabLst/>
              <a:defRPr sz="1800">
                <a:solidFill>
                  <a:schemeClr val="bg2">
                    <a:lumMod val="10000"/>
                  </a:schemeClr>
                </a:solidFill>
              </a:defRPr>
            </a:lvl1pPr>
            <a:lvl2pPr marL="538163" indent="-173038">
              <a:tabLst/>
              <a:defRPr sz="1600">
                <a:solidFill>
                  <a:schemeClr val="bg2">
                    <a:lumMod val="10000"/>
                  </a:schemeClr>
                </a:solidFill>
              </a:defRPr>
            </a:lvl2pPr>
            <a:lvl3pPr marL="893763" indent="-173038">
              <a:tabLst/>
              <a:defRPr sz="1600">
                <a:solidFill>
                  <a:schemeClr val="bg2">
                    <a:lumMod val="10000"/>
                  </a:schemeClr>
                </a:solidFill>
              </a:defRPr>
            </a:lvl3pPr>
            <a:lvl4pPr marL="1249363" indent="-173038">
              <a:tabLst/>
              <a:defRPr sz="1400">
                <a:solidFill>
                  <a:schemeClr val="bg2">
                    <a:lumMod val="10000"/>
                  </a:schemeClr>
                </a:solidFill>
              </a:defRPr>
            </a:lvl4pPr>
            <a:lvl5pPr marL="1604963" indent="-173038">
              <a:tabLst/>
              <a:defRPr sz="1400">
                <a:solidFill>
                  <a:schemeClr val="bg2">
                    <a:lumMod val="10000"/>
                  </a:schemeClr>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556092722"/>
      </p:ext>
    </p:extLst>
  </p:cSld>
  <p:clrMapOvr>
    <a:masterClrMapping/>
  </p:clrMapOvr>
  <p:extLst>
    <p:ext uri="{DCECCB84-F9BA-43D5-87BE-67443E8EF086}">
      <p15:sldGuideLst xmlns:p15="http://schemas.microsoft.com/office/powerpoint/2012/main">
        <p15:guide id="1" orient="horz" pos="618" userDrawn="1">
          <p15:clr>
            <a:srgbClr val="FBAE40"/>
          </p15:clr>
        </p15:guide>
        <p15:guide id="2" pos="338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ußzeilenplatzhalter 7">
            <a:extLst>
              <a:ext uri="{FF2B5EF4-FFF2-40B4-BE49-F238E27FC236}">
                <a16:creationId xmlns:a16="http://schemas.microsoft.com/office/drawing/2014/main" id="{FF43A7D0-BF5A-BD48-2A46-663B1E2794D3}"/>
              </a:ext>
            </a:extLst>
          </p:cNvPr>
          <p:cNvSpPr txBox="1">
            <a:spLocks/>
          </p:cNvSpPr>
          <p:nvPr userDrawn="1"/>
        </p:nvSpPr>
        <p:spPr>
          <a:xfrm>
            <a:off x="7393458" y="6356350"/>
            <a:ext cx="4114800" cy="365125"/>
          </a:xfrm>
          <a:prstGeom prst="rect">
            <a:avLst/>
          </a:prstGeom>
        </p:spPr>
        <p:txBody>
          <a:bodyPr vert="horz" lIns="91440" tIns="45720" rIns="91440" bIns="45720" rtlCol="0" anchor="ctr"/>
          <a:lstStyle>
            <a:defPPr>
              <a:defRPr lang="de-DE"/>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b="0" dirty="0"/>
              <a:t>November 2024</a:t>
            </a:r>
            <a:r>
              <a:rPr lang="de-DE" dirty="0"/>
              <a:t> | </a:t>
            </a:r>
            <a:r>
              <a:rPr lang="de-DE" b="0" dirty="0"/>
              <a:t>Oberursel</a:t>
            </a:r>
            <a:r>
              <a:rPr lang="de-DE" dirty="0"/>
              <a:t> | </a:t>
            </a:r>
            <a:r>
              <a:rPr lang="de-DE" b="1" dirty="0"/>
              <a:t>Wärmeforum</a:t>
            </a:r>
          </a:p>
        </p:txBody>
      </p:sp>
      <p:sp>
        <p:nvSpPr>
          <p:cNvPr id="12" name="Fußzeilenplatzhalter 7">
            <a:extLst>
              <a:ext uri="{FF2B5EF4-FFF2-40B4-BE49-F238E27FC236}">
                <a16:creationId xmlns:a16="http://schemas.microsoft.com/office/drawing/2014/main" id="{1E298E64-21AC-A919-9F33-745A8A542A24}"/>
              </a:ext>
            </a:extLst>
          </p:cNvPr>
          <p:cNvSpPr txBox="1">
            <a:spLocks/>
          </p:cNvSpPr>
          <p:nvPr userDrawn="1"/>
        </p:nvSpPr>
        <p:spPr>
          <a:xfrm>
            <a:off x="11417642" y="6356350"/>
            <a:ext cx="524349" cy="365125"/>
          </a:xfrm>
          <a:prstGeom prst="rect">
            <a:avLst/>
          </a:prstGeom>
        </p:spPr>
        <p:txBody>
          <a:bodyPr vert="horz" lIns="91440" tIns="45720" rIns="91440" bIns="45720" rtlCol="0" anchor="ctr"/>
          <a:lstStyle>
            <a:defPPr>
              <a:defRPr lang="de-DE"/>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8124AD1-2A5B-4641-A713-045A6E5AABDF}" type="slidenum">
              <a:rPr lang="de-DE" b="0" smtClean="0"/>
              <a:t>‹Nr.›</a:t>
            </a:fld>
            <a:endParaRPr lang="de-DE" b="1" dirty="0"/>
          </a:p>
        </p:txBody>
      </p:sp>
      <p:sp>
        <p:nvSpPr>
          <p:cNvPr id="23" name="Fußzeilenplatzhalter 22">
            <a:extLst>
              <a:ext uri="{FF2B5EF4-FFF2-40B4-BE49-F238E27FC236}">
                <a16:creationId xmlns:a16="http://schemas.microsoft.com/office/drawing/2014/main" id="{7DACFD11-8265-FB6F-E1A4-DBF45E71DE96}"/>
              </a:ext>
            </a:extLst>
          </p:cNvPr>
          <p:cNvSpPr>
            <a:spLocks noGrp="1" noRot="1" noMove="1" noResize="1" noEditPoints="1" noAdjustHandles="1" noChangeArrowheads="1" noChangeShapeType="1"/>
          </p:cNvSpPr>
          <p:nvPr>
            <p:ph type="ftr" sz="quarter" idx="3"/>
          </p:nvPr>
        </p:nvSpPr>
        <p:spPr>
          <a:xfrm>
            <a:off x="1055688"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DE" b="1" dirty="0"/>
              <a:t>LEA LandesEnergieAgentur Hessen GmbH</a:t>
            </a:r>
          </a:p>
        </p:txBody>
      </p:sp>
    </p:spTree>
    <p:extLst>
      <p:ext uri="{BB962C8B-B14F-4D97-AF65-F5344CB8AC3E}">
        <p14:creationId xmlns:p14="http://schemas.microsoft.com/office/powerpoint/2010/main" val="1022996123"/>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92" r:id="rId3"/>
    <p:sldLayoutId id="2147483693" r:id="rId4"/>
    <p:sldLayoutId id="2147483701" r:id="rId5"/>
    <p:sldLayoutId id="2147483689" r:id="rId6"/>
    <p:sldLayoutId id="2147483690" r:id="rId7"/>
    <p:sldLayoutId id="2147483703" r:id="rId8"/>
    <p:sldLayoutId id="2147483694" r:id="rId9"/>
    <p:sldLayoutId id="2147483695" r:id="rId10"/>
    <p:sldLayoutId id="2147483696" r:id="rId11"/>
    <p:sldLayoutId id="2147483688" r:id="rId12"/>
    <p:sldLayoutId id="2147483653" r:id="rId13"/>
    <p:sldLayoutId id="2147483718" r:id="rId14"/>
    <p:sldLayoutId id="2147483669" r:id="rId15"/>
    <p:sldLayoutId id="2147483717" r:id="rId16"/>
    <p:sldLayoutId id="2147483716" r:id="rId17"/>
    <p:sldLayoutId id="2147483697" r:id="rId18"/>
    <p:sldLayoutId id="2147483698" r:id="rId19"/>
    <p:sldLayoutId id="2147483720" r:id="rId20"/>
    <p:sldLayoutId id="2147483721" r:id="rId21"/>
    <p:sldLayoutId id="2147483722" r:id="rId22"/>
    <p:sldLayoutId id="2147483723" r:id="rId23"/>
    <p:sldLayoutId id="2147483724" r:id="rId24"/>
    <p:sldLayoutId id="2147483699" r:id="rId25"/>
    <p:sldLayoutId id="2147483700" r:id="rId26"/>
    <p:sldLayoutId id="2147483691" r:id="rId27"/>
    <p:sldLayoutId id="2147483725" r:id="rId28"/>
    <p:sldLayoutId id="2147483726" r:id="rId29"/>
  </p:sldLayoutIdLst>
  <p:hf hdr="0" dt="0"/>
  <p:txStyles>
    <p:titleStyle>
      <a:lvl1pPr algn="l" defTabSz="914400" rtl="0" eaLnBrk="1" latinLnBrk="0" hangingPunct="1">
        <a:lnSpc>
          <a:spcPct val="90000"/>
        </a:lnSpc>
        <a:spcBef>
          <a:spcPct val="0"/>
        </a:spcBef>
        <a:buNone/>
        <a:defRPr sz="4400" b="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981" userDrawn="1">
          <p15:clr>
            <a:srgbClr val="F26B43"/>
          </p15:clr>
        </p15:guide>
        <p15:guide id="3" pos="665" userDrawn="1">
          <p15:clr>
            <a:srgbClr val="F26B43"/>
          </p15:clr>
        </p15:guide>
        <p15:guide id="4" orient="horz" pos="3974" userDrawn="1">
          <p15:clr>
            <a:srgbClr val="F26B43"/>
          </p15:clr>
        </p15:guide>
        <p15:guide id="5" pos="6335" userDrawn="1">
          <p15:clr>
            <a:srgbClr val="F26B43"/>
          </p15:clr>
        </p15:guide>
        <p15:guide id="6" orient="horz" pos="12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afa.de/DE/Energie/Effiziente_Gebaeude/Sanierung_Nichtwohngebaeude/Gebaeudehuelle/gebaeudehuelle_node.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bafa.de/SharedDocs/Downloads/DE/Energie/beg_infoblatt_foerderfaehige_kosten.html;jsessionid=4A82D909A8C78177B682C6DE6D215593.2_cid371?nn=15253620" TargetMode="External"/><Relationship Id="rId5" Type="http://schemas.openxmlformats.org/officeDocument/2006/relationships/hyperlink" Target="https://www.bafa.de/DE/Energie/Effiziente_Gebaeude/Sanierung_Wohngebaeude/Heizungsoptimierung/heizungsoptimierung_node.html" TargetMode="External"/><Relationship Id="rId4" Type="http://schemas.openxmlformats.org/officeDocument/2006/relationships/hyperlink" Target="https://www.bafa.de/DE/Energie/Effiziente_Gebaeude/Sanierung_Nichtwohngebaeude/Anlagentechnik/anlagentechnik_node.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www.co2online.de/energie-sparen/heizenergie-sparen/" TargetMode="External"/><Relationship Id="rId4" Type="http://schemas.openxmlformats.org/officeDocument/2006/relationships/hyperlink" Target="https://wirtschaft.hessen.de/sites/wirtschaft.hessen.de/files/2024-04/energiemonitoring_2023.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www.kfw.de/458"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bmwk.de/Redaktion/DE/Schlaglichter-der-Wirtschaftspolitik/2024/02/06-neue-heizungsfoerderung.html" TargetMode="External"/><Relationship Id="rId5" Type="http://schemas.openxmlformats.org/officeDocument/2006/relationships/hyperlink" Target="https://www.energiewechsel.de/KAENEF/Redaktion/DE/Dossier/geg-gesetz-fuer-erneuerbares-heizen#heizungswegweiser"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hyperlink" Target="https://www.kfw.de/inlandsfoerderung/Privatpersonen/Bestehende-Immobilie/F%C3%B6rderprodukte/Einzelma%C3%9Fnahmen-Erg%C3%A4nzungskredit-Wohngeb%C3%A4ude-(358-359)/"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hyperlink" Target="https://www.kfw.de/inlandsfoerderung/Privatpersonen/Bestehende-Immobilie/F%C3%B6rderprodukte/Bundesf%C3%B6rderung-f%C3%BCr-effiziente-Geb%C3%A4ude-Wohngeb%C3%A4ude-Kredit-(261-262)/"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lea-hessen.de/buergerinnen-und-buerger/sonnenenergie-nutzen/solarkataster-hessen/" TargetMode="External"/><Relationship Id="rId7" Type="http://schemas.openxmlformats.org/officeDocument/2006/relationships/hyperlink" Target="https://www.lea-hessen.de/buergerinnen-und-buerger/sonnenenergie-nutzen/balkon-pv-anlage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kfw.de/inlandsfoerderung/Unternehmen/Energie-Umwelt/F%c3%b6rderprodukte/Erneuerbare-Energien-Standard-(270)/" TargetMode="External"/><Relationship Id="rId5" Type="http://schemas.openxmlformats.org/officeDocument/2006/relationships/hyperlink" Target="https://www.wibank.de/wibank/pv-anlagen-darlehen/pv-anlagen-darlehen-613178" TargetMode="External"/><Relationship Id="rId10" Type="http://schemas.openxmlformats.org/officeDocument/2006/relationships/image" Target="../media/image37.svg"/><Relationship Id="rId4" Type="http://schemas.openxmlformats.org/officeDocument/2006/relationships/hyperlink" Target="https://www.lea-hessen.de/buergerinnen-und-buerger/sonnenenergie-nutzen/dach-pv-anlagen/" TargetMode="External"/><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wibank.de/wibank/pv-anlagen-darlehen/pv-anlagen-darlehen-61317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hessen-spart-energie.de/" TargetMode="External"/><Relationship Id="rId7"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7.xml"/><Relationship Id="rId6" Type="http://schemas.openxmlformats.org/officeDocument/2006/relationships/hyperlink" Target="https://www.lea-hessen.de/buergerinnen-und-buerger/testen-sie-unsere-energie-checks/" TargetMode="External"/><Relationship Id="rId5" Type="http://schemas.openxmlformats.org/officeDocument/2006/relationships/hyperlink" Target="https://www.lea-hessen.de/buergerinnen-und-buerger/hessen-spart-energie/energetisch-modernisieren/" TargetMode="External"/><Relationship Id="rId4" Type="http://schemas.openxmlformats.org/officeDocument/2006/relationships/hyperlink" Target="https://www.lea-hessen.de/buergerinnen-und-buerger/hessen-spart-energie/do-it-yourself-energiesparmassnahme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jpeg"/><Relationship Id="rId7" Type="http://schemas.openxmlformats.org/officeDocument/2006/relationships/hyperlink" Target="https://events.landesenergieagentur-hessen.de/Foerdermittelberatung-fuer-Buergerinnen-und-Buerger" TargetMode="External"/><Relationship Id="rId2" Type="http://schemas.openxmlformats.org/officeDocument/2006/relationships/image" Target="../media/image41.jpeg"/><Relationship Id="rId1" Type="http://schemas.openxmlformats.org/officeDocument/2006/relationships/slideLayout" Target="../slideLayouts/slideLayout21.xml"/><Relationship Id="rId6" Type="http://schemas.openxmlformats.org/officeDocument/2006/relationships/hyperlink" Target="mailto:foerdermittelberatung@lea-hessen.de" TargetMode="External"/><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6.svg"/></Relationships>
</file>

<file path=ppt/slides/_rels/slide2.xml.rels><?xml version="1.0" encoding="UTF-8" standalone="yes"?>
<Relationships xmlns="http://schemas.openxmlformats.org/package/2006/relationships"><Relationship Id="rId3" Type="http://schemas.openxmlformats.org/officeDocument/2006/relationships/hyperlink" Target="https://www.lea-hessen.d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hyperlink" Target="https://www.lea-hessen.d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bafa.de/DE/Energie/Energieberatung/Energieberatung_Wohngebaeude/energieberatung_wohngebaeude_node.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www.bafa.de/SharedDocs/Downloads/DE/Energie/ebw_merkblatt_isfp_2023.pdf?__blob=publicationFile&amp;v=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nergie-fachberater.de/beratung-foerdermittel/energieberater/kosten-energieberatung-mit-isfp-sanierungsfahrplan.php"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lea.foerdermittelauskunft.de/" TargetMode="External"/><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2">
            <a:extLst>
              <a:ext uri="{FF2B5EF4-FFF2-40B4-BE49-F238E27FC236}">
                <a16:creationId xmlns:a16="http://schemas.microsoft.com/office/drawing/2014/main" id="{C4304F3F-7DB0-4B09-FACB-BC1909BE0FE5}"/>
              </a:ext>
            </a:extLst>
          </p:cNvPr>
          <p:cNvPicPr>
            <a:picLocks noGrp="1" noRot="1" noChangeAspect="1" noMove="1" noResize="1" noEditPoints="1" noAdjustHandles="1" noChangeArrowheads="1" noChangeShapeType="1" noCrop="1"/>
          </p:cNvPicPr>
          <p:nvPr/>
        </p:nvPicPr>
        <p:blipFill rotWithShape="1">
          <a:blip r:embed="rId3" cstate="screen">
            <a:extLst>
              <a:ext uri="{28A0092B-C50C-407E-A947-70E740481C1C}">
                <a14:useLocalDpi xmlns:a14="http://schemas.microsoft.com/office/drawing/2010/main"/>
              </a:ext>
            </a:extLst>
          </a:blip>
          <a:srcRect/>
          <a:stretch/>
        </p:blipFill>
        <p:spPr>
          <a:xfrm>
            <a:off x="-22105" y="1564928"/>
            <a:ext cx="12218941" cy="5320456"/>
          </a:xfrm>
          <a:prstGeom prst="rect">
            <a:avLst/>
          </a:prstGeom>
        </p:spPr>
      </p:pic>
      <p:sp>
        <p:nvSpPr>
          <p:cNvPr id="20" name="Titel 19">
            <a:extLst>
              <a:ext uri="{FF2B5EF4-FFF2-40B4-BE49-F238E27FC236}">
                <a16:creationId xmlns:a16="http://schemas.microsoft.com/office/drawing/2014/main" id="{64EA3F44-6221-2937-581E-E1E50E177E6C}"/>
              </a:ext>
            </a:extLst>
          </p:cNvPr>
          <p:cNvSpPr>
            <a:spLocks noGrp="1"/>
          </p:cNvSpPr>
          <p:nvPr>
            <p:ph type="title"/>
          </p:nvPr>
        </p:nvSpPr>
        <p:spPr>
          <a:prstGeom prst="rect">
            <a:avLst/>
          </a:prstGeom>
        </p:spPr>
        <p:txBody>
          <a:bodyPr/>
          <a:lstStyle/>
          <a:p>
            <a:r>
              <a:rPr lang="de-DE" dirty="0"/>
              <a:t>SANIEREN · SPAREN · SCHÜTZEN</a:t>
            </a:r>
          </a:p>
        </p:txBody>
      </p:sp>
      <p:sp>
        <p:nvSpPr>
          <p:cNvPr id="21" name="Textplatzhalter 20">
            <a:extLst>
              <a:ext uri="{FF2B5EF4-FFF2-40B4-BE49-F238E27FC236}">
                <a16:creationId xmlns:a16="http://schemas.microsoft.com/office/drawing/2014/main" id="{63CCAF24-A91F-3A9E-B739-20598E624D7D}"/>
              </a:ext>
            </a:extLst>
          </p:cNvPr>
          <p:cNvSpPr>
            <a:spLocks noGrp="1"/>
          </p:cNvSpPr>
          <p:nvPr>
            <p:ph type="body" sz="quarter" idx="10"/>
          </p:nvPr>
        </p:nvSpPr>
        <p:spPr>
          <a:prstGeom prst="rect">
            <a:avLst/>
          </a:prstGeom>
        </p:spPr>
        <p:txBody>
          <a:bodyPr/>
          <a:lstStyle/>
          <a:p>
            <a:r>
              <a:rPr lang="de-DE" dirty="0"/>
              <a:t>November 2024 | Oberursel | Oliver Klinke</a:t>
            </a:r>
          </a:p>
        </p:txBody>
      </p:sp>
    </p:spTree>
    <p:extLst>
      <p:ext uri="{BB962C8B-B14F-4D97-AF65-F5344CB8AC3E}">
        <p14:creationId xmlns:p14="http://schemas.microsoft.com/office/powerpoint/2010/main" val="1616140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921E638B-8F48-8667-9953-558CBCC36FCD}"/>
              </a:ext>
            </a:extLst>
          </p:cNvPr>
          <p:cNvSpPr>
            <a:spLocks noGrp="1"/>
          </p:cNvSpPr>
          <p:nvPr>
            <p:ph type="body" sz="quarter" idx="13"/>
          </p:nvPr>
        </p:nvSpPr>
        <p:spPr/>
        <p:txBody>
          <a:bodyPr/>
          <a:lstStyle/>
          <a:p>
            <a:r>
              <a:rPr lang="de-DE" sz="2800" dirty="0"/>
              <a:t>Einzelmaßnahmen umsetzen </a:t>
            </a:r>
            <a:endParaRPr lang="de-DE" dirty="0"/>
          </a:p>
        </p:txBody>
      </p:sp>
      <p:sp>
        <p:nvSpPr>
          <p:cNvPr id="2" name="Rechteck: abgerundete Ecken 1">
            <a:extLst>
              <a:ext uri="{FF2B5EF4-FFF2-40B4-BE49-F238E27FC236}">
                <a16:creationId xmlns:a16="http://schemas.microsoft.com/office/drawing/2014/main" id="{2383E551-3A66-AAA5-AC75-0066816624AB}"/>
              </a:ext>
            </a:extLst>
          </p:cNvPr>
          <p:cNvSpPr/>
          <p:nvPr/>
        </p:nvSpPr>
        <p:spPr>
          <a:xfrm>
            <a:off x="1081541" y="1574350"/>
            <a:ext cx="9601139" cy="726510"/>
          </a:xfrm>
          <a:prstGeom prst="roundRect">
            <a:avLst/>
          </a:prstGeom>
          <a:solidFill>
            <a:srgbClr val="2E78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t>BAFA Einzelmaßnahmen: 15 % Zuschuss </a:t>
            </a:r>
          </a:p>
        </p:txBody>
      </p:sp>
      <p:sp>
        <p:nvSpPr>
          <p:cNvPr id="9" name="Rechteck: abgerundete Ecken 8">
            <a:extLst>
              <a:ext uri="{FF2B5EF4-FFF2-40B4-BE49-F238E27FC236}">
                <a16:creationId xmlns:a16="http://schemas.microsoft.com/office/drawing/2014/main" id="{1730267A-52C4-F8BD-D9A4-5FCFC884CA29}"/>
              </a:ext>
            </a:extLst>
          </p:cNvPr>
          <p:cNvSpPr/>
          <p:nvPr/>
        </p:nvSpPr>
        <p:spPr>
          <a:xfrm>
            <a:off x="1081542" y="2501087"/>
            <a:ext cx="3068432" cy="2671902"/>
          </a:xfrm>
          <a:prstGeom prst="roundRect">
            <a:avLst/>
          </a:prstGeom>
          <a:solidFill>
            <a:schemeClr val="bg1"/>
          </a:solidFill>
          <a:ln w="3175">
            <a:solidFill>
              <a:srgbClr val="2E7870"/>
            </a:solidFill>
          </a:ln>
        </p:spPr>
        <p:style>
          <a:lnRef idx="2">
            <a:schemeClr val="accent1">
              <a:shade val="15000"/>
            </a:schemeClr>
          </a:lnRef>
          <a:fillRef idx="1">
            <a:schemeClr val="accent1"/>
          </a:fillRef>
          <a:effectRef idx="0">
            <a:schemeClr val="accent1"/>
          </a:effectRef>
          <a:fontRef idx="minor">
            <a:schemeClr val="lt1"/>
          </a:fontRef>
        </p:style>
        <p:txBody>
          <a:bodyPr tIns="108000" rtlCol="0" anchor="ctr"/>
          <a:lstStyle/>
          <a:p>
            <a:r>
              <a:rPr lang="de-DE" sz="2000" b="1" dirty="0">
                <a:solidFill>
                  <a:schemeClr val="tx2"/>
                </a:solidFill>
              </a:rPr>
              <a:t>Gebäudehülle </a:t>
            </a:r>
            <a:br>
              <a:rPr lang="de-DE" sz="2000" b="1" dirty="0">
                <a:solidFill>
                  <a:schemeClr val="tx2"/>
                </a:solidFill>
              </a:rPr>
            </a:br>
            <a:r>
              <a:rPr lang="de-DE" sz="2000" dirty="0">
                <a:solidFill>
                  <a:schemeClr val="tx2"/>
                </a:solidFill>
              </a:rPr>
              <a:t>(</a:t>
            </a:r>
            <a:r>
              <a:rPr lang="de-DE" sz="2000" dirty="0">
                <a:solidFill>
                  <a:schemeClr val="tx2"/>
                </a:solidFill>
                <a:hlinkClick r:id="rId3"/>
              </a:rPr>
              <a:t>Link</a:t>
            </a:r>
            <a:r>
              <a:rPr lang="de-DE" sz="2000" dirty="0">
                <a:solidFill>
                  <a:schemeClr val="tx2"/>
                </a:solidFill>
              </a:rPr>
              <a:t>)</a:t>
            </a:r>
          </a:p>
          <a:p>
            <a:endParaRPr lang="de-DE" sz="2000" b="1" dirty="0">
              <a:solidFill>
                <a:schemeClr val="tx2"/>
              </a:solidFill>
            </a:endParaRPr>
          </a:p>
          <a:p>
            <a:pPr marL="285750" indent="-285750">
              <a:buFont typeface="Arial" panose="020B0604020202020204" pitchFamily="34" charset="0"/>
              <a:buChar char="•"/>
            </a:pPr>
            <a:r>
              <a:rPr lang="de-DE" dirty="0">
                <a:solidFill>
                  <a:schemeClr val="tx2"/>
                </a:solidFill>
              </a:rPr>
              <a:t>Fenster</a:t>
            </a:r>
          </a:p>
          <a:p>
            <a:pPr marL="285750" indent="-285750">
              <a:buFont typeface="Arial" panose="020B0604020202020204" pitchFamily="34" charset="0"/>
              <a:buChar char="•"/>
            </a:pPr>
            <a:r>
              <a:rPr lang="de-DE" dirty="0">
                <a:solidFill>
                  <a:schemeClr val="tx2"/>
                </a:solidFill>
              </a:rPr>
              <a:t>Außentüren</a:t>
            </a:r>
          </a:p>
          <a:p>
            <a:pPr marL="285750" indent="-285750">
              <a:buFont typeface="Arial" panose="020B0604020202020204" pitchFamily="34" charset="0"/>
              <a:buChar char="•"/>
            </a:pPr>
            <a:r>
              <a:rPr lang="de-DE" dirty="0">
                <a:solidFill>
                  <a:schemeClr val="tx2"/>
                </a:solidFill>
              </a:rPr>
              <a:t>Fassadendämmung</a:t>
            </a:r>
          </a:p>
          <a:p>
            <a:pPr marL="285750" indent="-285750">
              <a:buFont typeface="Arial" panose="020B0604020202020204" pitchFamily="34" charset="0"/>
              <a:buChar char="•"/>
            </a:pPr>
            <a:r>
              <a:rPr lang="de-DE" dirty="0">
                <a:solidFill>
                  <a:schemeClr val="tx2"/>
                </a:solidFill>
              </a:rPr>
              <a:t>Dachsanierung</a:t>
            </a:r>
          </a:p>
          <a:p>
            <a:endParaRPr lang="de-DE" sz="2000" dirty="0">
              <a:solidFill>
                <a:schemeClr val="tx2"/>
              </a:solidFill>
            </a:endParaRPr>
          </a:p>
        </p:txBody>
      </p:sp>
      <p:sp>
        <p:nvSpPr>
          <p:cNvPr id="21" name="Rechteck: abgerundete Ecken 20">
            <a:extLst>
              <a:ext uri="{FF2B5EF4-FFF2-40B4-BE49-F238E27FC236}">
                <a16:creationId xmlns:a16="http://schemas.microsoft.com/office/drawing/2014/main" id="{1118F3A5-649D-1138-4F3A-187DA36EC34C}"/>
              </a:ext>
            </a:extLst>
          </p:cNvPr>
          <p:cNvSpPr/>
          <p:nvPr/>
        </p:nvSpPr>
        <p:spPr>
          <a:xfrm>
            <a:off x="1091065" y="5415620"/>
            <a:ext cx="9601140" cy="893700"/>
          </a:xfrm>
          <a:prstGeom prst="roundRect">
            <a:avLst/>
          </a:prstGeom>
          <a:noFill/>
          <a:ln w="3175">
            <a:solidFill>
              <a:srgbClr val="2E7870"/>
            </a:solidFill>
          </a:ln>
        </p:spPr>
        <p:style>
          <a:lnRef idx="2">
            <a:schemeClr val="accent1">
              <a:shade val="15000"/>
            </a:schemeClr>
          </a:lnRef>
          <a:fillRef idx="1">
            <a:schemeClr val="accent1"/>
          </a:fillRef>
          <a:effectRef idx="0">
            <a:schemeClr val="accent1"/>
          </a:effectRef>
          <a:fontRef idx="minor">
            <a:schemeClr val="lt1"/>
          </a:fontRef>
        </p:style>
        <p:txBody>
          <a:bodyPr lIns="144000" tIns="468000" rtlCol="0" anchor="ctr"/>
          <a:lstStyle/>
          <a:p>
            <a:pPr algn="ctr"/>
            <a:r>
              <a:rPr lang="de-DE" sz="2800" b="1" dirty="0">
                <a:solidFill>
                  <a:schemeClr val="tx1"/>
                </a:solidFill>
              </a:rPr>
              <a:t>Zuwendungsfähige Kosten</a:t>
            </a:r>
            <a:br>
              <a:rPr lang="de-DE" sz="2800" dirty="0">
                <a:solidFill>
                  <a:schemeClr val="tx1"/>
                </a:solidFill>
              </a:rPr>
            </a:br>
            <a:r>
              <a:rPr lang="de-DE" sz="2800" dirty="0">
                <a:solidFill>
                  <a:schemeClr val="tx1"/>
                </a:solidFill>
              </a:rPr>
              <a:t>bis zu </a:t>
            </a:r>
            <a:r>
              <a:rPr lang="de-DE" sz="2800" b="1" dirty="0">
                <a:solidFill>
                  <a:schemeClr val="tx1"/>
                </a:solidFill>
              </a:rPr>
              <a:t>30.000 € </a:t>
            </a:r>
            <a:r>
              <a:rPr lang="de-DE" sz="2800" dirty="0">
                <a:solidFill>
                  <a:schemeClr val="tx1"/>
                </a:solidFill>
              </a:rPr>
              <a:t>pro Wohneinheit </a:t>
            </a:r>
            <a:br>
              <a:rPr lang="de-DE" sz="2200" dirty="0">
                <a:solidFill>
                  <a:schemeClr val="tx1"/>
                </a:solidFill>
              </a:rPr>
            </a:br>
            <a:endParaRPr lang="de-DE" sz="2800" dirty="0">
              <a:solidFill>
                <a:srgbClr val="FF0000"/>
              </a:solidFill>
            </a:endParaRPr>
          </a:p>
        </p:txBody>
      </p:sp>
      <p:sp>
        <p:nvSpPr>
          <p:cNvPr id="12" name="Rechteck: abgerundete Ecken 11">
            <a:extLst>
              <a:ext uri="{FF2B5EF4-FFF2-40B4-BE49-F238E27FC236}">
                <a16:creationId xmlns:a16="http://schemas.microsoft.com/office/drawing/2014/main" id="{835A717D-4A44-0A1B-132C-97C0350751FE}"/>
              </a:ext>
            </a:extLst>
          </p:cNvPr>
          <p:cNvSpPr/>
          <p:nvPr/>
        </p:nvSpPr>
        <p:spPr>
          <a:xfrm>
            <a:off x="4274539" y="2501087"/>
            <a:ext cx="3068431" cy="2671902"/>
          </a:xfrm>
          <a:prstGeom prst="roundRect">
            <a:avLst/>
          </a:prstGeom>
          <a:solidFill>
            <a:schemeClr val="bg1"/>
          </a:solidFill>
          <a:ln w="3175">
            <a:solidFill>
              <a:srgbClr val="2E7870"/>
            </a:solidFill>
          </a:ln>
        </p:spPr>
        <p:style>
          <a:lnRef idx="2">
            <a:schemeClr val="accent1">
              <a:shade val="15000"/>
            </a:schemeClr>
          </a:lnRef>
          <a:fillRef idx="1">
            <a:schemeClr val="accent1"/>
          </a:fillRef>
          <a:effectRef idx="0">
            <a:schemeClr val="accent1"/>
          </a:effectRef>
          <a:fontRef idx="minor">
            <a:schemeClr val="lt1"/>
          </a:fontRef>
        </p:style>
        <p:txBody>
          <a:bodyPr lIns="108000" tIns="36000" bIns="288000" rtlCol="0" anchor="ctr"/>
          <a:lstStyle/>
          <a:p>
            <a:r>
              <a:rPr lang="de-DE" sz="2000" b="1" dirty="0">
                <a:solidFill>
                  <a:schemeClr val="tx2"/>
                </a:solidFill>
              </a:rPr>
              <a:t>Anlagentechnik</a:t>
            </a:r>
            <a:br>
              <a:rPr lang="de-DE" sz="2000" b="1" dirty="0">
                <a:solidFill>
                  <a:schemeClr val="tx2"/>
                </a:solidFill>
              </a:rPr>
            </a:br>
            <a:r>
              <a:rPr lang="de-DE" sz="2000" dirty="0">
                <a:solidFill>
                  <a:schemeClr val="tx2"/>
                </a:solidFill>
              </a:rPr>
              <a:t>(</a:t>
            </a:r>
            <a:r>
              <a:rPr lang="de-DE" sz="2000" dirty="0">
                <a:solidFill>
                  <a:schemeClr val="tx2"/>
                </a:solidFill>
                <a:hlinkClick r:id="rId4"/>
              </a:rPr>
              <a:t>Link</a:t>
            </a:r>
            <a:r>
              <a:rPr lang="de-DE" sz="2000" dirty="0">
                <a:solidFill>
                  <a:schemeClr val="tx2"/>
                </a:solidFill>
              </a:rPr>
              <a:t>)</a:t>
            </a:r>
          </a:p>
          <a:p>
            <a:endParaRPr lang="de-DE" sz="2000" b="1" dirty="0">
              <a:solidFill>
                <a:schemeClr val="tx2"/>
              </a:solidFill>
            </a:endParaRPr>
          </a:p>
          <a:p>
            <a:pPr marL="285750" indent="-285750">
              <a:buFont typeface="Arial" panose="020B0604020202020204" pitchFamily="34" charset="0"/>
              <a:buChar char="•"/>
            </a:pPr>
            <a:r>
              <a:rPr lang="de-DE" dirty="0">
                <a:solidFill>
                  <a:schemeClr val="tx2"/>
                </a:solidFill>
              </a:rPr>
              <a:t>Lüftungsanlage mit Wärmerückgewinnung </a:t>
            </a:r>
          </a:p>
          <a:p>
            <a:pPr marL="285750" indent="-285750">
              <a:buFont typeface="Arial" panose="020B0604020202020204" pitchFamily="34" charset="0"/>
              <a:buChar char="•"/>
            </a:pPr>
            <a:r>
              <a:rPr lang="de-DE" dirty="0">
                <a:solidFill>
                  <a:schemeClr val="tx2"/>
                </a:solidFill>
              </a:rPr>
              <a:t>Smart Home</a:t>
            </a:r>
            <a:br>
              <a:rPr lang="de-DE" sz="2000" dirty="0">
                <a:solidFill>
                  <a:schemeClr val="tx2"/>
                </a:solidFill>
              </a:rPr>
            </a:br>
            <a:endParaRPr lang="de-DE" sz="2000" dirty="0">
              <a:solidFill>
                <a:schemeClr val="tx2"/>
              </a:solidFill>
            </a:endParaRPr>
          </a:p>
        </p:txBody>
      </p:sp>
      <p:sp>
        <p:nvSpPr>
          <p:cNvPr id="17" name="Rechteck: abgerundete Ecken 16">
            <a:extLst>
              <a:ext uri="{FF2B5EF4-FFF2-40B4-BE49-F238E27FC236}">
                <a16:creationId xmlns:a16="http://schemas.microsoft.com/office/drawing/2014/main" id="{30A69537-423B-D346-BC9F-03303690DAFD}"/>
              </a:ext>
            </a:extLst>
          </p:cNvPr>
          <p:cNvSpPr/>
          <p:nvPr/>
        </p:nvSpPr>
        <p:spPr>
          <a:xfrm>
            <a:off x="7467535" y="2501087"/>
            <a:ext cx="3215145" cy="2671902"/>
          </a:xfrm>
          <a:prstGeom prst="roundRect">
            <a:avLst/>
          </a:prstGeom>
          <a:solidFill>
            <a:schemeClr val="bg1"/>
          </a:solidFill>
          <a:ln w="3175">
            <a:solidFill>
              <a:srgbClr val="2E7870"/>
            </a:solidFill>
          </a:ln>
        </p:spPr>
        <p:style>
          <a:lnRef idx="2">
            <a:schemeClr val="accent1">
              <a:shade val="15000"/>
            </a:schemeClr>
          </a:lnRef>
          <a:fillRef idx="1">
            <a:schemeClr val="accent1"/>
          </a:fillRef>
          <a:effectRef idx="0">
            <a:schemeClr val="accent1"/>
          </a:effectRef>
          <a:fontRef idx="minor">
            <a:schemeClr val="lt1"/>
          </a:fontRef>
        </p:style>
        <p:txBody>
          <a:bodyPr lIns="108000" tIns="36000" bIns="576000" rtlCol="0" anchor="ctr"/>
          <a:lstStyle/>
          <a:p>
            <a:br>
              <a:rPr lang="de-DE" sz="1600" b="1" dirty="0">
                <a:solidFill>
                  <a:schemeClr val="tx2"/>
                </a:solidFill>
              </a:rPr>
            </a:br>
            <a:r>
              <a:rPr lang="de-DE" sz="2000" b="1" dirty="0">
                <a:solidFill>
                  <a:schemeClr val="tx2"/>
                </a:solidFill>
              </a:rPr>
              <a:t>Heizungsoptimierung</a:t>
            </a:r>
            <a:br>
              <a:rPr lang="de-DE" sz="2000" b="1" dirty="0">
                <a:solidFill>
                  <a:schemeClr val="tx2"/>
                </a:solidFill>
              </a:rPr>
            </a:br>
            <a:r>
              <a:rPr lang="de-DE" sz="2000" dirty="0">
                <a:solidFill>
                  <a:schemeClr val="tx2"/>
                </a:solidFill>
              </a:rPr>
              <a:t>(</a:t>
            </a:r>
            <a:r>
              <a:rPr lang="de-DE" sz="2000" dirty="0">
                <a:solidFill>
                  <a:schemeClr val="tx2"/>
                </a:solidFill>
                <a:hlinkClick r:id="rId5"/>
              </a:rPr>
              <a:t>Link</a:t>
            </a:r>
            <a:r>
              <a:rPr lang="de-DE" sz="2000" dirty="0">
                <a:solidFill>
                  <a:schemeClr val="tx2"/>
                </a:solidFill>
              </a:rPr>
              <a:t>)</a:t>
            </a:r>
          </a:p>
          <a:p>
            <a:endParaRPr lang="de-DE" sz="2000" dirty="0">
              <a:solidFill>
                <a:schemeClr val="tx2"/>
              </a:solidFill>
            </a:endParaRPr>
          </a:p>
          <a:p>
            <a:pPr marL="285750" indent="-285750">
              <a:buFont typeface="Arial" panose="020B0604020202020204" pitchFamily="34" charset="0"/>
              <a:buChar char="•"/>
            </a:pPr>
            <a:r>
              <a:rPr lang="de-DE" dirty="0">
                <a:solidFill>
                  <a:schemeClr val="tx2"/>
                </a:solidFill>
              </a:rPr>
              <a:t>Hydraulischer Abgleich </a:t>
            </a:r>
          </a:p>
          <a:p>
            <a:pPr marL="285750" indent="-285750">
              <a:buFont typeface="Arial" panose="020B0604020202020204" pitchFamily="34" charset="0"/>
              <a:buChar char="•"/>
            </a:pPr>
            <a:r>
              <a:rPr lang="de-DE" dirty="0">
                <a:solidFill>
                  <a:schemeClr val="tx2"/>
                </a:solidFill>
              </a:rPr>
              <a:t>Heizungspumpentausch</a:t>
            </a:r>
          </a:p>
          <a:p>
            <a:pPr marL="285750" indent="-285750">
              <a:buFont typeface="Arial" panose="020B0604020202020204" pitchFamily="34" charset="0"/>
              <a:buChar char="•"/>
            </a:pPr>
            <a:r>
              <a:rPr lang="de-DE" dirty="0">
                <a:solidFill>
                  <a:schemeClr val="tx2"/>
                </a:solidFill>
              </a:rPr>
              <a:t>Flächenheizungen (z. B. Fußbodenheizung)</a:t>
            </a:r>
          </a:p>
        </p:txBody>
      </p:sp>
      <p:sp>
        <p:nvSpPr>
          <p:cNvPr id="18" name="Rechteck 17" hidden="1">
            <a:extLst>
              <a:ext uri="{FF2B5EF4-FFF2-40B4-BE49-F238E27FC236}">
                <a16:creationId xmlns:a16="http://schemas.microsoft.com/office/drawing/2014/main" id="{52A6CC72-B6E6-90AC-5D8D-29F54EFBC760}"/>
              </a:ext>
            </a:extLst>
          </p:cNvPr>
          <p:cNvSpPr/>
          <p:nvPr/>
        </p:nvSpPr>
        <p:spPr>
          <a:xfrm>
            <a:off x="925324" y="3000550"/>
            <a:ext cx="10341352" cy="2131950"/>
          </a:xfrm>
          <a:prstGeom prst="rect">
            <a:avLst/>
          </a:prstGeom>
          <a:solidFill>
            <a:srgbClr val="2E7870">
              <a:alpha val="90000"/>
            </a:srgbClr>
          </a:solidFill>
          <a:ln w="3175">
            <a:solidFill>
              <a:srgbClr val="2E787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252000" tIns="360000" rtlCol="0" anchor="ctr"/>
          <a:lstStyle/>
          <a:p>
            <a:r>
              <a:rPr lang="de-DE" sz="2400" b="1" dirty="0">
                <a:solidFill>
                  <a:schemeClr val="bg1"/>
                </a:solidFill>
              </a:rPr>
              <a:t>Fördermöglichkeit</a:t>
            </a:r>
          </a:p>
          <a:p>
            <a:r>
              <a:rPr lang="de-DE" sz="2400" dirty="0">
                <a:solidFill>
                  <a:schemeClr val="bg1"/>
                </a:solidFill>
              </a:rPr>
              <a:t>	15 % Zuschussförderung </a:t>
            </a:r>
          </a:p>
          <a:p>
            <a:r>
              <a:rPr lang="de-DE" sz="2400" dirty="0">
                <a:solidFill>
                  <a:schemeClr val="bg1"/>
                </a:solidFill>
              </a:rPr>
              <a:t>	+5 % Bonus (Sanierungsfahrplan)</a:t>
            </a:r>
          </a:p>
          <a:p>
            <a:endParaRPr lang="de-DE" sz="1100" dirty="0">
              <a:solidFill>
                <a:schemeClr val="bg1"/>
              </a:solidFill>
            </a:endParaRPr>
          </a:p>
          <a:p>
            <a:r>
              <a:rPr lang="de-DE" sz="2400" b="1" dirty="0">
                <a:solidFill>
                  <a:schemeClr val="bg1"/>
                </a:solidFill>
              </a:rPr>
              <a:t>Bedingung</a:t>
            </a:r>
            <a:br>
              <a:rPr lang="de-DE" sz="2400" dirty="0">
                <a:solidFill>
                  <a:schemeClr val="bg1"/>
                </a:solidFill>
              </a:rPr>
            </a:br>
            <a:r>
              <a:rPr lang="de-DE" sz="2400" dirty="0">
                <a:solidFill>
                  <a:schemeClr val="bg1"/>
                </a:solidFill>
              </a:rPr>
              <a:t>	Einbindung Energieeffizienz-Experte</a:t>
            </a:r>
          </a:p>
          <a:p>
            <a:endParaRPr lang="de-DE" sz="2400" dirty="0"/>
          </a:p>
        </p:txBody>
      </p:sp>
      <p:sp>
        <p:nvSpPr>
          <p:cNvPr id="19" name="Sprechblase: rechteckig mit abgerundeten Ecken 18">
            <a:extLst>
              <a:ext uri="{FF2B5EF4-FFF2-40B4-BE49-F238E27FC236}">
                <a16:creationId xmlns:a16="http://schemas.microsoft.com/office/drawing/2014/main" id="{E0E3409B-9FD2-9170-28A9-67B7D6475B5D}"/>
              </a:ext>
            </a:extLst>
          </p:cNvPr>
          <p:cNvSpPr/>
          <p:nvPr/>
        </p:nvSpPr>
        <p:spPr>
          <a:xfrm>
            <a:off x="9419157" y="751658"/>
            <a:ext cx="2671577" cy="1017682"/>
          </a:xfrm>
          <a:prstGeom prst="wedgeRoundRectCallout">
            <a:avLst/>
          </a:prstGeom>
          <a:solidFill>
            <a:srgbClr val="DC2D32"/>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de-DE" sz="2000" dirty="0"/>
              <a:t>+ 5% </a:t>
            </a:r>
            <a:r>
              <a:rPr lang="de-DE" sz="2000" dirty="0" err="1"/>
              <a:t>iSFP</a:t>
            </a:r>
            <a:r>
              <a:rPr lang="de-DE" sz="2000" dirty="0"/>
              <a:t>-Bonus auf alle förderfähigen Ausgaben</a:t>
            </a:r>
          </a:p>
        </p:txBody>
      </p:sp>
      <p:sp>
        <p:nvSpPr>
          <p:cNvPr id="3" name="Sprechblase: rechteckig mit abgerundeten Ecken 2">
            <a:extLst>
              <a:ext uri="{FF2B5EF4-FFF2-40B4-BE49-F238E27FC236}">
                <a16:creationId xmlns:a16="http://schemas.microsoft.com/office/drawing/2014/main" id="{43DD1FA4-5280-A62F-2AE7-1A10C3995D4B}"/>
              </a:ext>
            </a:extLst>
          </p:cNvPr>
          <p:cNvSpPr/>
          <p:nvPr/>
        </p:nvSpPr>
        <p:spPr>
          <a:xfrm flipH="1">
            <a:off x="6362776" y="546404"/>
            <a:ext cx="2897617" cy="1017682"/>
          </a:xfrm>
          <a:prstGeom prst="wedgeRoundRectCallout">
            <a:avLst/>
          </a:prstGeom>
          <a:solidFill>
            <a:srgbClr val="DC2D32"/>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de-DE" sz="2000" dirty="0"/>
              <a:t>Umfeldmaßnahmen eventuell mit </a:t>
            </a:r>
            <a:br>
              <a:rPr lang="de-DE" sz="2000" dirty="0"/>
            </a:br>
            <a:r>
              <a:rPr lang="de-DE" sz="2000" dirty="0"/>
              <a:t>förderfähig (</a:t>
            </a:r>
            <a:r>
              <a:rPr lang="de-DE" sz="2000" dirty="0">
                <a:solidFill>
                  <a:schemeClr val="bg1"/>
                </a:solidFill>
                <a:hlinkClick r:id="rId6">
                  <a:extLst>
                    <a:ext uri="{A12FA001-AC4F-418D-AE19-62706E023703}">
                      <ahyp:hlinkClr xmlns:ahyp="http://schemas.microsoft.com/office/drawing/2018/hyperlinkcolor" val="tx"/>
                    </a:ext>
                  </a:extLst>
                </a:hlinkClick>
              </a:rPr>
              <a:t>Link</a:t>
            </a:r>
            <a:r>
              <a:rPr lang="de-DE" sz="2000" dirty="0"/>
              <a:t>)</a:t>
            </a:r>
          </a:p>
        </p:txBody>
      </p:sp>
      <p:sp>
        <p:nvSpPr>
          <p:cNvPr id="4" name="Rechteck: abgerundete Ecken 3">
            <a:extLst>
              <a:ext uri="{FF2B5EF4-FFF2-40B4-BE49-F238E27FC236}">
                <a16:creationId xmlns:a16="http://schemas.microsoft.com/office/drawing/2014/main" id="{72567F51-98AC-6E2D-8B39-156DA2A2C8BD}"/>
              </a:ext>
            </a:extLst>
          </p:cNvPr>
          <p:cNvSpPr/>
          <p:nvPr/>
        </p:nvSpPr>
        <p:spPr>
          <a:xfrm>
            <a:off x="1231595" y="4746713"/>
            <a:ext cx="5984246" cy="539079"/>
          </a:xfrm>
          <a:prstGeom prst="roundRect">
            <a:avLst/>
          </a:prstGeom>
          <a:solidFill>
            <a:srgbClr val="2E78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t>Bedingung: </a:t>
            </a:r>
            <a:r>
              <a:rPr lang="de-DE" sz="2000" dirty="0"/>
              <a:t>Einbindung Energie-Effizienz-Experte</a:t>
            </a:r>
          </a:p>
        </p:txBody>
      </p:sp>
      <p:grpSp>
        <p:nvGrpSpPr>
          <p:cNvPr id="14" name="Gruppieren 13">
            <a:extLst>
              <a:ext uri="{FF2B5EF4-FFF2-40B4-BE49-F238E27FC236}">
                <a16:creationId xmlns:a16="http://schemas.microsoft.com/office/drawing/2014/main" id="{DFA3C48B-5770-D738-BCE7-A3F9F3F238C9}"/>
              </a:ext>
            </a:extLst>
          </p:cNvPr>
          <p:cNvGrpSpPr/>
          <p:nvPr/>
        </p:nvGrpSpPr>
        <p:grpSpPr>
          <a:xfrm>
            <a:off x="1081540" y="5373216"/>
            <a:ext cx="9601140" cy="938380"/>
            <a:chOff x="1081540" y="5373216"/>
            <a:chExt cx="9601140" cy="938380"/>
          </a:xfrm>
        </p:grpSpPr>
        <p:sp>
          <p:nvSpPr>
            <p:cNvPr id="11" name="Rechteck: abgerundete Ecken 10">
              <a:extLst>
                <a:ext uri="{FF2B5EF4-FFF2-40B4-BE49-F238E27FC236}">
                  <a16:creationId xmlns:a16="http://schemas.microsoft.com/office/drawing/2014/main" id="{8C02F864-BC84-4589-D25D-E3A5B890AD20}"/>
                </a:ext>
              </a:extLst>
            </p:cNvPr>
            <p:cNvSpPr/>
            <p:nvPr/>
          </p:nvSpPr>
          <p:spPr>
            <a:xfrm>
              <a:off x="1081540" y="5417896"/>
              <a:ext cx="9601140" cy="893700"/>
            </a:xfrm>
            <a:prstGeom prst="roundRect">
              <a:avLst/>
            </a:prstGeom>
            <a:solidFill>
              <a:srgbClr val="2E7870"/>
            </a:solidFill>
            <a:ln w="3175">
              <a:solidFill>
                <a:srgbClr val="2E7870"/>
              </a:solidFill>
            </a:ln>
          </p:spPr>
          <p:style>
            <a:lnRef idx="2">
              <a:schemeClr val="accent1">
                <a:shade val="15000"/>
              </a:schemeClr>
            </a:lnRef>
            <a:fillRef idx="1">
              <a:schemeClr val="accent1"/>
            </a:fillRef>
            <a:effectRef idx="0">
              <a:schemeClr val="accent1"/>
            </a:effectRef>
            <a:fontRef idx="minor">
              <a:schemeClr val="lt1"/>
            </a:fontRef>
          </p:style>
          <p:txBody>
            <a:bodyPr lIns="144000" tIns="468000" rtlCol="0" anchor="ctr"/>
            <a:lstStyle/>
            <a:p>
              <a:pPr algn="ctr"/>
              <a:r>
                <a:rPr lang="de-DE" sz="2800" b="1" dirty="0">
                  <a:solidFill>
                    <a:srgbClr val="FFFFFF"/>
                  </a:solidFill>
                </a:rPr>
                <a:t>Zuwendungsfähige Kosten</a:t>
              </a:r>
              <a:br>
                <a:rPr lang="de-DE" sz="2800" dirty="0">
                  <a:solidFill>
                    <a:srgbClr val="FFFFFF"/>
                  </a:solidFill>
                </a:rPr>
              </a:br>
              <a:r>
                <a:rPr lang="de-DE" sz="2800" dirty="0">
                  <a:solidFill>
                    <a:srgbClr val="FFFFFF"/>
                  </a:solidFill>
                </a:rPr>
                <a:t>bis zu </a:t>
              </a:r>
              <a:r>
                <a:rPr lang="de-DE" sz="2800" b="1" dirty="0">
                  <a:solidFill>
                    <a:srgbClr val="FFFFFF"/>
                  </a:solidFill>
                </a:rPr>
                <a:t>60.000 € </a:t>
              </a:r>
              <a:r>
                <a:rPr lang="de-DE" sz="2800" dirty="0">
                  <a:solidFill>
                    <a:srgbClr val="FFFFFF"/>
                  </a:solidFill>
                </a:rPr>
                <a:t>pro Wohneinheit </a:t>
              </a:r>
              <a:br>
                <a:rPr lang="de-DE" sz="2200" dirty="0">
                  <a:solidFill>
                    <a:schemeClr val="tx1"/>
                  </a:solidFill>
                </a:rPr>
              </a:br>
              <a:endParaRPr lang="de-DE" sz="2800" dirty="0">
                <a:solidFill>
                  <a:srgbClr val="FF0000"/>
                </a:solidFill>
              </a:endParaRPr>
            </a:p>
          </p:txBody>
        </p:sp>
        <p:sp>
          <p:nvSpPr>
            <p:cNvPr id="7" name="Rechteck: abgerundete Ecken 6">
              <a:extLst>
                <a:ext uri="{FF2B5EF4-FFF2-40B4-BE49-F238E27FC236}">
                  <a16:creationId xmlns:a16="http://schemas.microsoft.com/office/drawing/2014/main" id="{AD7882C1-4B53-4385-0F22-FD69962AD660}"/>
                </a:ext>
              </a:extLst>
            </p:cNvPr>
            <p:cNvSpPr/>
            <p:nvPr/>
          </p:nvSpPr>
          <p:spPr>
            <a:xfrm>
              <a:off x="1091065" y="5373216"/>
              <a:ext cx="1618962" cy="415585"/>
            </a:xfrm>
            <a:prstGeom prst="roundRect">
              <a:avLst/>
            </a:prstGeom>
            <a:solidFill>
              <a:srgbClr val="DC2D32"/>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de-DE" sz="2200" b="1" dirty="0"/>
                <a:t>Bei </a:t>
              </a:r>
              <a:r>
                <a:rPr lang="de-DE" sz="2200" b="1" dirty="0" err="1"/>
                <a:t>iSFP</a:t>
              </a:r>
              <a:endParaRPr lang="de-DE" sz="2200" b="1" dirty="0"/>
            </a:p>
          </p:txBody>
        </p:sp>
      </p:grpSp>
      <p:sp>
        <p:nvSpPr>
          <p:cNvPr id="5" name="Sprechblase: rechteckig mit abgerundeten Ecken 4">
            <a:extLst>
              <a:ext uri="{FF2B5EF4-FFF2-40B4-BE49-F238E27FC236}">
                <a16:creationId xmlns:a16="http://schemas.microsoft.com/office/drawing/2014/main" id="{DBD165E6-2A27-4541-01E9-DE4D228768D8}"/>
              </a:ext>
            </a:extLst>
          </p:cNvPr>
          <p:cNvSpPr/>
          <p:nvPr/>
        </p:nvSpPr>
        <p:spPr>
          <a:xfrm>
            <a:off x="8394248" y="4899602"/>
            <a:ext cx="2671577" cy="825094"/>
          </a:xfrm>
          <a:prstGeom prst="wedgeRoundRectCallout">
            <a:avLst>
              <a:gd name="adj1" fmla="val -21354"/>
              <a:gd name="adj2" fmla="val -37721"/>
              <a:gd name="adj3" fmla="val 16667"/>
            </a:avLst>
          </a:prstGeom>
          <a:solidFill>
            <a:srgbClr val="DC2D32"/>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de-DE" sz="2200" dirty="0"/>
              <a:t>Schon ab 300 € Investitionskosten</a:t>
            </a:r>
          </a:p>
        </p:txBody>
      </p:sp>
    </p:spTree>
    <p:extLst>
      <p:ext uri="{BB962C8B-B14F-4D97-AF65-F5344CB8AC3E}">
        <p14:creationId xmlns:p14="http://schemas.microsoft.com/office/powerpoint/2010/main" val="173796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12" grpId="0" animBg="1"/>
      <p:bldP spid="17" grpId="0" animBg="1"/>
      <p:bldP spid="18" grpId="0" animBg="1"/>
      <p:bldP spid="19" grpId="0" animBg="1"/>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A12BE41-20AC-5522-9F37-0FA2CF99984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1344" y="1662708"/>
            <a:ext cx="11041757" cy="4818982"/>
          </a:xfrm>
          <a:prstGeom prst="rect">
            <a:avLst/>
          </a:prstGeom>
        </p:spPr>
      </p:pic>
      <p:sp>
        <p:nvSpPr>
          <p:cNvPr id="6" name="Textfeld 5">
            <a:extLst>
              <a:ext uri="{FF2B5EF4-FFF2-40B4-BE49-F238E27FC236}">
                <a16:creationId xmlns:a16="http://schemas.microsoft.com/office/drawing/2014/main" id="{EAA782E5-49EB-4CC2-C906-1EFF0007D793}"/>
              </a:ext>
            </a:extLst>
          </p:cNvPr>
          <p:cNvSpPr txBox="1"/>
          <p:nvPr/>
        </p:nvSpPr>
        <p:spPr>
          <a:xfrm>
            <a:off x="5895576" y="5610547"/>
            <a:ext cx="4456113" cy="587574"/>
          </a:xfrm>
          <a:prstGeom prst="rect">
            <a:avLst/>
          </a:prstGeom>
          <a:noFill/>
        </p:spPr>
        <p:txBody>
          <a:bodyPr wrap="square">
            <a:spAutoFit/>
          </a:bodyPr>
          <a:lstStyle/>
          <a:p>
            <a:r>
              <a:rPr lang="de-DE" sz="1200" dirty="0"/>
              <a:t>Quelle: Eigene Darstellung; in Anlehnung an </a:t>
            </a:r>
            <a:br>
              <a:rPr lang="de-DE" sz="1200" dirty="0"/>
            </a:br>
            <a:r>
              <a:rPr lang="de-DE" sz="1200" dirty="0"/>
              <a:t>links: „Energiewende in Hessen Monitoringbericht 2023“ (</a:t>
            </a:r>
            <a:r>
              <a:rPr lang="de-DE" sz="1200" dirty="0">
                <a:hlinkClick r:id="rId4"/>
              </a:rPr>
              <a:t>Link</a:t>
            </a:r>
            <a:r>
              <a:rPr lang="de-DE" sz="1200" dirty="0"/>
              <a:t>) </a:t>
            </a:r>
            <a:br>
              <a:rPr lang="de-DE" sz="1200" dirty="0"/>
            </a:br>
            <a:r>
              <a:rPr lang="de-DE" sz="1200" dirty="0"/>
              <a:t>rechts: co2online (</a:t>
            </a:r>
            <a:r>
              <a:rPr lang="de-DE" sz="1200" dirty="0">
                <a:hlinkClick r:id="rId5"/>
              </a:rPr>
              <a:t>Link</a:t>
            </a:r>
            <a:r>
              <a:rPr lang="de-DE" sz="1200" dirty="0"/>
              <a:t>, Stand 2024)</a:t>
            </a:r>
          </a:p>
        </p:txBody>
      </p:sp>
      <p:sp>
        <p:nvSpPr>
          <p:cNvPr id="10" name="Textplatzhalter 6">
            <a:extLst>
              <a:ext uri="{FF2B5EF4-FFF2-40B4-BE49-F238E27FC236}">
                <a16:creationId xmlns:a16="http://schemas.microsoft.com/office/drawing/2014/main" id="{A29C07DF-4C64-3E69-73A9-25EA6849A514}"/>
              </a:ext>
            </a:extLst>
          </p:cNvPr>
          <p:cNvSpPr>
            <a:spLocks noGrp="1"/>
          </p:cNvSpPr>
          <p:nvPr>
            <p:ph type="body" sz="quarter" idx="13"/>
          </p:nvPr>
        </p:nvSpPr>
        <p:spPr/>
        <p:txBody>
          <a:bodyPr/>
          <a:lstStyle/>
          <a:p>
            <a:r>
              <a:rPr lang="de-DE" sz="3200" dirty="0"/>
              <a:t>Haushalte verbrauchen 25% der Energie</a:t>
            </a:r>
          </a:p>
        </p:txBody>
      </p:sp>
      <p:sp>
        <p:nvSpPr>
          <p:cNvPr id="8" name="Textplatzhalter 7">
            <a:extLst>
              <a:ext uri="{FF2B5EF4-FFF2-40B4-BE49-F238E27FC236}">
                <a16:creationId xmlns:a16="http://schemas.microsoft.com/office/drawing/2014/main" id="{BDF1824B-0BC0-BCCF-E3FA-A5B0F7BE7978}"/>
              </a:ext>
            </a:extLst>
          </p:cNvPr>
          <p:cNvSpPr>
            <a:spLocks noGrp="1"/>
          </p:cNvSpPr>
          <p:nvPr>
            <p:ph type="body" sz="quarter" idx="14"/>
          </p:nvPr>
        </p:nvSpPr>
        <p:spPr/>
        <p:txBody>
          <a:bodyPr/>
          <a:lstStyle/>
          <a:p>
            <a:r>
              <a:rPr lang="de-DE" dirty="0"/>
              <a:t>HESSEN: Endenergieverbrauch in den Sektoren</a:t>
            </a:r>
          </a:p>
        </p:txBody>
      </p:sp>
      <p:sp>
        <p:nvSpPr>
          <p:cNvPr id="2" name="Textplatzhalter 7">
            <a:extLst>
              <a:ext uri="{FF2B5EF4-FFF2-40B4-BE49-F238E27FC236}">
                <a16:creationId xmlns:a16="http://schemas.microsoft.com/office/drawing/2014/main" id="{52B9B646-23C8-0C1D-18E9-531B01AFB351}"/>
              </a:ext>
            </a:extLst>
          </p:cNvPr>
          <p:cNvSpPr txBox="1">
            <a:spLocks/>
          </p:cNvSpPr>
          <p:nvPr/>
        </p:nvSpPr>
        <p:spPr>
          <a:xfrm>
            <a:off x="6960096" y="4653136"/>
            <a:ext cx="2327074" cy="39196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Deutschlandweit</a:t>
            </a:r>
          </a:p>
        </p:txBody>
      </p:sp>
      <p:sp>
        <p:nvSpPr>
          <p:cNvPr id="5" name="Rechteck 4">
            <a:extLst>
              <a:ext uri="{FF2B5EF4-FFF2-40B4-BE49-F238E27FC236}">
                <a16:creationId xmlns:a16="http://schemas.microsoft.com/office/drawing/2014/main" id="{0120EE8E-DA5F-E86E-438B-C09050821E52}"/>
              </a:ext>
            </a:extLst>
          </p:cNvPr>
          <p:cNvSpPr/>
          <p:nvPr/>
        </p:nvSpPr>
        <p:spPr>
          <a:xfrm>
            <a:off x="958899" y="3229928"/>
            <a:ext cx="672605" cy="7031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7F288674-9975-919E-7113-490CA97E61A0}"/>
              </a:ext>
            </a:extLst>
          </p:cNvPr>
          <p:cNvSpPr/>
          <p:nvPr/>
        </p:nvSpPr>
        <p:spPr>
          <a:xfrm>
            <a:off x="623392" y="3097780"/>
            <a:ext cx="1211869" cy="1267324"/>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rtlCol="0" anchor="ctr"/>
          <a:lstStyle/>
          <a:p>
            <a:pPr algn="ctr"/>
            <a:r>
              <a:rPr lang="de-DE" sz="1600" dirty="0">
                <a:solidFill>
                  <a:srgbClr val="000000"/>
                </a:solidFill>
              </a:rPr>
              <a:t>Gewerbe, Handel, </a:t>
            </a:r>
            <a:r>
              <a:rPr lang="de-DE" sz="1600" dirty="0" err="1">
                <a:solidFill>
                  <a:srgbClr val="000000"/>
                </a:solidFill>
              </a:rPr>
              <a:t>Dienstleis</a:t>
            </a:r>
            <a:r>
              <a:rPr lang="de-DE" sz="1600" dirty="0">
                <a:solidFill>
                  <a:srgbClr val="000000"/>
                </a:solidFill>
              </a:rPr>
              <a:t>- </a:t>
            </a:r>
            <a:br>
              <a:rPr lang="de-DE" sz="1600" dirty="0">
                <a:solidFill>
                  <a:srgbClr val="000000"/>
                </a:solidFill>
              </a:rPr>
            </a:br>
            <a:r>
              <a:rPr lang="de-DE" sz="1600" dirty="0" err="1">
                <a:solidFill>
                  <a:srgbClr val="000000"/>
                </a:solidFill>
              </a:rPr>
              <a:t>tungen</a:t>
            </a:r>
            <a:br>
              <a:rPr lang="de-DE" sz="1600" dirty="0">
                <a:solidFill>
                  <a:srgbClr val="000000"/>
                </a:solidFill>
              </a:rPr>
            </a:br>
            <a:r>
              <a:rPr lang="de-DE" sz="1600" dirty="0">
                <a:solidFill>
                  <a:srgbClr val="000000"/>
                </a:solidFill>
              </a:rPr>
              <a:t>14.7%</a:t>
            </a:r>
          </a:p>
        </p:txBody>
      </p:sp>
    </p:spTree>
    <p:extLst>
      <p:ext uri="{BB962C8B-B14F-4D97-AF65-F5344CB8AC3E}">
        <p14:creationId xmlns:p14="http://schemas.microsoft.com/office/powerpoint/2010/main" val="54635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0E2D29C-8F9D-50E2-6465-540795E9E180}"/>
              </a:ext>
            </a:extLst>
          </p:cNvPr>
          <p:cNvSpPr>
            <a:spLocks noGrp="1"/>
          </p:cNvSpPr>
          <p:nvPr>
            <p:ph type="ftr" sz="quarter" idx="31"/>
          </p:nvPr>
        </p:nvSpPr>
        <p:spPr/>
        <p:txBody>
          <a:bodyPr/>
          <a:lstStyle/>
          <a:p>
            <a:r>
              <a:rPr lang="de-DE" b="1"/>
              <a:t>LEA LandesEnergieAgentur Hessen GmbH</a:t>
            </a:r>
            <a:endParaRPr lang="de-DE" b="1" dirty="0"/>
          </a:p>
        </p:txBody>
      </p:sp>
      <p:sp>
        <p:nvSpPr>
          <p:cNvPr id="3" name="Bildplatzhalter 2">
            <a:extLst>
              <a:ext uri="{FF2B5EF4-FFF2-40B4-BE49-F238E27FC236}">
                <a16:creationId xmlns:a16="http://schemas.microsoft.com/office/drawing/2014/main" id="{BE491CFF-BA2D-8DA4-BF88-EB113A88B9DA}"/>
              </a:ext>
            </a:extLst>
          </p:cNvPr>
          <p:cNvSpPr>
            <a:spLocks noGrp="1"/>
          </p:cNvSpPr>
          <p:nvPr>
            <p:ph type="pic" sz="quarter" idx="32"/>
          </p:nvPr>
        </p:nvSpPr>
        <p:spPr/>
        <p:txBody>
          <a:bodyPr/>
          <a:lstStyle/>
          <a:p>
            <a:endParaRPr lang="de-DE" dirty="0"/>
          </a:p>
        </p:txBody>
      </p:sp>
      <p:pic>
        <p:nvPicPr>
          <p:cNvPr id="7" name="Picture 2" descr="Bild">
            <a:extLst>
              <a:ext uri="{FF2B5EF4-FFF2-40B4-BE49-F238E27FC236}">
                <a16:creationId xmlns:a16="http://schemas.microsoft.com/office/drawing/2014/main" id="{3B530BB8-B553-A5F7-F195-0F162319E7D5}"/>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6453" b="6271"/>
          <a:stretch/>
        </p:blipFill>
        <p:spPr bwMode="auto">
          <a:xfrm>
            <a:off x="313694" y="1408359"/>
            <a:ext cx="5468611" cy="4041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951B2877-5B27-26A7-BE62-4F1262E553A7}"/>
              </a:ext>
            </a:extLst>
          </p:cNvPr>
          <p:cNvSpPr txBox="1"/>
          <p:nvPr/>
        </p:nvSpPr>
        <p:spPr>
          <a:xfrm>
            <a:off x="300444" y="6270037"/>
            <a:ext cx="5579532" cy="415498"/>
          </a:xfrm>
          <a:prstGeom prst="rect">
            <a:avLst/>
          </a:prstGeom>
          <a:noFill/>
        </p:spPr>
        <p:txBody>
          <a:bodyPr wrap="square">
            <a:spAutoFit/>
          </a:bodyPr>
          <a:lstStyle/>
          <a:p>
            <a:r>
              <a:rPr lang="de-DE" sz="1050" dirty="0">
                <a:solidFill>
                  <a:srgbClr val="2E4996"/>
                </a:solidFill>
              </a:rPr>
              <a:t>Quelle: Bundesministerium für Wirtschaft und Klimaschutz (BMWK), Berlin, 2024 (</a:t>
            </a:r>
            <a:r>
              <a:rPr lang="de-DE" sz="1050" dirty="0">
                <a:solidFill>
                  <a:srgbClr val="2E4996"/>
                </a:solidFill>
                <a:hlinkClick r:id="rId5"/>
              </a:rPr>
              <a:t>Link</a:t>
            </a:r>
            <a:r>
              <a:rPr lang="de-DE" sz="1050" dirty="0">
                <a:solidFill>
                  <a:srgbClr val="2E4996"/>
                </a:solidFill>
              </a:rPr>
              <a:t>)  </a:t>
            </a:r>
          </a:p>
          <a:p>
            <a:endParaRPr lang="de-DE" sz="1050" dirty="0">
              <a:solidFill>
                <a:srgbClr val="2E4996"/>
              </a:solidFill>
            </a:endParaRPr>
          </a:p>
        </p:txBody>
      </p:sp>
      <p:sp>
        <p:nvSpPr>
          <p:cNvPr id="9" name="Rechteck: abgerundete Ecken 8">
            <a:extLst>
              <a:ext uri="{FF2B5EF4-FFF2-40B4-BE49-F238E27FC236}">
                <a16:creationId xmlns:a16="http://schemas.microsoft.com/office/drawing/2014/main" id="{F53B3961-1AE4-39BB-28E4-E7667DF7141F}"/>
              </a:ext>
            </a:extLst>
          </p:cNvPr>
          <p:cNvSpPr/>
          <p:nvPr/>
        </p:nvSpPr>
        <p:spPr>
          <a:xfrm>
            <a:off x="6915555" y="1395714"/>
            <a:ext cx="3119798" cy="664924"/>
          </a:xfrm>
          <a:prstGeom prst="roundRect">
            <a:avLst/>
          </a:prstGeom>
          <a:solidFill>
            <a:srgbClr val="2E787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36000" bIns="648000" rtlCol="0" anchor="t" anchorCtr="0"/>
          <a:lstStyle/>
          <a:p>
            <a:pPr algn="ctr"/>
            <a:r>
              <a:rPr lang="de-DE" sz="2200" dirty="0">
                <a:solidFill>
                  <a:schemeClr val="bg1"/>
                </a:solidFill>
              </a:rPr>
              <a:t>Grundförderung </a:t>
            </a:r>
            <a:br>
              <a:rPr lang="de-DE" sz="2200" dirty="0">
                <a:solidFill>
                  <a:schemeClr val="bg1"/>
                </a:solidFill>
              </a:rPr>
            </a:br>
            <a:r>
              <a:rPr lang="de-DE" sz="2200" dirty="0">
                <a:solidFill>
                  <a:schemeClr val="bg1"/>
                </a:solidFill>
              </a:rPr>
              <a:t>+ </a:t>
            </a:r>
            <a:r>
              <a:rPr lang="de-DE" sz="2200" b="1" dirty="0">
                <a:solidFill>
                  <a:schemeClr val="bg1"/>
                </a:solidFill>
              </a:rPr>
              <a:t>30 %</a:t>
            </a:r>
            <a:br>
              <a:rPr lang="de-DE" sz="2000" b="1" dirty="0">
                <a:solidFill>
                  <a:schemeClr val="tx1"/>
                </a:solidFill>
              </a:rPr>
            </a:br>
            <a:br>
              <a:rPr lang="de-DE" sz="2000" dirty="0"/>
            </a:br>
            <a:endParaRPr lang="de-DE" sz="2000" dirty="0"/>
          </a:p>
        </p:txBody>
      </p:sp>
      <p:sp>
        <p:nvSpPr>
          <p:cNvPr id="10" name="Rechteck: abgerundete Ecken 9">
            <a:extLst>
              <a:ext uri="{FF2B5EF4-FFF2-40B4-BE49-F238E27FC236}">
                <a16:creationId xmlns:a16="http://schemas.microsoft.com/office/drawing/2014/main" id="{7E43201E-34DF-E5B3-8B29-D1F6535D62D5}"/>
              </a:ext>
            </a:extLst>
          </p:cNvPr>
          <p:cNvSpPr/>
          <p:nvPr/>
        </p:nvSpPr>
        <p:spPr>
          <a:xfrm>
            <a:off x="6915555" y="2183968"/>
            <a:ext cx="3119798" cy="1031252"/>
          </a:xfrm>
          <a:prstGeom prst="roundRect">
            <a:avLst/>
          </a:prstGeom>
          <a:solidFill>
            <a:srgbClr val="2E787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36000" bIns="1008000" rtlCol="0" anchor="t" anchorCtr="0"/>
          <a:lstStyle/>
          <a:p>
            <a:pPr algn="ctr"/>
            <a:r>
              <a:rPr lang="de-DE" sz="2200" dirty="0">
                <a:solidFill>
                  <a:schemeClr val="bg1"/>
                </a:solidFill>
              </a:rPr>
              <a:t>Klimageschwindigkeits-Bonus  </a:t>
            </a:r>
            <a:br>
              <a:rPr lang="de-DE" sz="2200" dirty="0">
                <a:solidFill>
                  <a:schemeClr val="bg1"/>
                </a:solidFill>
              </a:rPr>
            </a:br>
            <a:r>
              <a:rPr lang="de-DE" sz="2200" dirty="0">
                <a:solidFill>
                  <a:schemeClr val="bg1"/>
                </a:solidFill>
              </a:rPr>
              <a:t>+ </a:t>
            </a:r>
            <a:r>
              <a:rPr lang="de-DE" sz="2200" b="1" dirty="0">
                <a:solidFill>
                  <a:schemeClr val="bg1"/>
                </a:solidFill>
              </a:rPr>
              <a:t>20 % </a:t>
            </a:r>
            <a:br>
              <a:rPr lang="de-DE" sz="2000" b="1" dirty="0">
                <a:solidFill>
                  <a:schemeClr val="tx1"/>
                </a:solidFill>
              </a:rPr>
            </a:br>
            <a:br>
              <a:rPr lang="de-DE" sz="2000" dirty="0"/>
            </a:br>
            <a:endParaRPr lang="de-DE" sz="2000" dirty="0"/>
          </a:p>
        </p:txBody>
      </p:sp>
      <p:sp>
        <p:nvSpPr>
          <p:cNvPr id="11" name="Rechteck: abgerundete Ecken 10">
            <a:extLst>
              <a:ext uri="{FF2B5EF4-FFF2-40B4-BE49-F238E27FC236}">
                <a16:creationId xmlns:a16="http://schemas.microsoft.com/office/drawing/2014/main" id="{82BA0CE0-D997-A2B1-A606-0DFAC37110EC}"/>
              </a:ext>
            </a:extLst>
          </p:cNvPr>
          <p:cNvSpPr/>
          <p:nvPr/>
        </p:nvSpPr>
        <p:spPr>
          <a:xfrm>
            <a:off x="6915555" y="3338550"/>
            <a:ext cx="3119798" cy="664924"/>
          </a:xfrm>
          <a:prstGeom prst="roundRect">
            <a:avLst/>
          </a:prstGeom>
          <a:solidFill>
            <a:srgbClr val="2E787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36000" bIns="648000" rtlCol="0" anchor="t" anchorCtr="0"/>
          <a:lstStyle/>
          <a:p>
            <a:pPr algn="ctr"/>
            <a:r>
              <a:rPr lang="de-DE" sz="2200" dirty="0">
                <a:solidFill>
                  <a:schemeClr val="bg1"/>
                </a:solidFill>
              </a:rPr>
              <a:t>Einkommensbonus </a:t>
            </a:r>
            <a:br>
              <a:rPr lang="de-DE" sz="2200" dirty="0">
                <a:solidFill>
                  <a:schemeClr val="bg1"/>
                </a:solidFill>
              </a:rPr>
            </a:br>
            <a:r>
              <a:rPr lang="de-DE" sz="2200" dirty="0">
                <a:solidFill>
                  <a:schemeClr val="bg1"/>
                </a:solidFill>
              </a:rPr>
              <a:t>+ </a:t>
            </a:r>
            <a:r>
              <a:rPr lang="de-DE" sz="2200" b="1" dirty="0">
                <a:solidFill>
                  <a:schemeClr val="bg1"/>
                </a:solidFill>
              </a:rPr>
              <a:t>30 % </a:t>
            </a:r>
            <a:br>
              <a:rPr lang="de-DE" sz="2000" b="1" dirty="0">
                <a:solidFill>
                  <a:schemeClr val="tx1"/>
                </a:solidFill>
              </a:rPr>
            </a:br>
            <a:br>
              <a:rPr lang="de-DE" sz="2000" dirty="0"/>
            </a:br>
            <a:endParaRPr lang="de-DE" sz="2000" dirty="0"/>
          </a:p>
        </p:txBody>
      </p:sp>
      <p:sp>
        <p:nvSpPr>
          <p:cNvPr id="12" name="Rechteck: abgerundete Ecken 11">
            <a:extLst>
              <a:ext uri="{FF2B5EF4-FFF2-40B4-BE49-F238E27FC236}">
                <a16:creationId xmlns:a16="http://schemas.microsoft.com/office/drawing/2014/main" id="{B20AF9A8-A327-AD5F-E07F-9C56E2A689F5}"/>
              </a:ext>
            </a:extLst>
          </p:cNvPr>
          <p:cNvSpPr/>
          <p:nvPr/>
        </p:nvSpPr>
        <p:spPr>
          <a:xfrm>
            <a:off x="6915555" y="4123106"/>
            <a:ext cx="3119798" cy="664924"/>
          </a:xfrm>
          <a:prstGeom prst="roundRect">
            <a:avLst/>
          </a:prstGeom>
          <a:solidFill>
            <a:srgbClr val="2E787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36000" bIns="648000" rtlCol="0" anchor="t" anchorCtr="0"/>
          <a:lstStyle/>
          <a:p>
            <a:pPr algn="ctr"/>
            <a:r>
              <a:rPr lang="de-DE" sz="2200" dirty="0">
                <a:solidFill>
                  <a:schemeClr val="bg1"/>
                </a:solidFill>
              </a:rPr>
              <a:t>Effizienzbonus </a:t>
            </a:r>
            <a:br>
              <a:rPr lang="de-DE" sz="2200" dirty="0">
                <a:solidFill>
                  <a:schemeClr val="bg1"/>
                </a:solidFill>
              </a:rPr>
            </a:br>
            <a:r>
              <a:rPr lang="de-DE" sz="2200" dirty="0">
                <a:solidFill>
                  <a:schemeClr val="bg1"/>
                </a:solidFill>
              </a:rPr>
              <a:t>+ </a:t>
            </a:r>
            <a:r>
              <a:rPr lang="de-DE" sz="2200" b="1" dirty="0">
                <a:solidFill>
                  <a:schemeClr val="bg1"/>
                </a:solidFill>
              </a:rPr>
              <a:t>5 % </a:t>
            </a:r>
            <a:endParaRPr lang="de-DE" sz="2000" dirty="0"/>
          </a:p>
        </p:txBody>
      </p:sp>
      <p:sp>
        <p:nvSpPr>
          <p:cNvPr id="13" name="Textfeld 12">
            <a:extLst>
              <a:ext uri="{FF2B5EF4-FFF2-40B4-BE49-F238E27FC236}">
                <a16:creationId xmlns:a16="http://schemas.microsoft.com/office/drawing/2014/main" id="{618E035D-916C-9D74-15C1-86CBAF27A638}"/>
              </a:ext>
            </a:extLst>
          </p:cNvPr>
          <p:cNvSpPr txBox="1"/>
          <p:nvPr/>
        </p:nvSpPr>
        <p:spPr>
          <a:xfrm>
            <a:off x="2233278" y="4534718"/>
            <a:ext cx="4413379" cy="1702594"/>
          </a:xfrm>
          <a:prstGeom prst="roundRect">
            <a:avLst/>
          </a:prstGeom>
          <a:solidFill>
            <a:srgbClr val="2E7870"/>
          </a:solidFill>
        </p:spPr>
        <p:txBody>
          <a:bodyPr wrap="square" tIns="0" bIns="0" rtlCol="0">
            <a:spAutoFit/>
          </a:bodyPr>
          <a:lstStyle/>
          <a:p>
            <a:r>
              <a:rPr lang="de-DE" sz="2000" dirty="0">
                <a:solidFill>
                  <a:schemeClr val="bg1"/>
                </a:solidFill>
              </a:rPr>
              <a:t>= Förderhöchstsatz von </a:t>
            </a:r>
            <a:r>
              <a:rPr lang="de-DE" sz="2000" b="1" dirty="0">
                <a:solidFill>
                  <a:schemeClr val="bg1"/>
                </a:solidFill>
              </a:rPr>
              <a:t>70 %,</a:t>
            </a:r>
          </a:p>
          <a:p>
            <a:r>
              <a:rPr lang="de-DE" sz="2000" dirty="0">
                <a:solidFill>
                  <a:schemeClr val="bg1"/>
                </a:solidFill>
              </a:rPr>
              <a:t>also </a:t>
            </a:r>
            <a:r>
              <a:rPr lang="de-DE" sz="2000" b="1" dirty="0">
                <a:solidFill>
                  <a:schemeClr val="bg1"/>
                </a:solidFill>
              </a:rPr>
              <a:t>bis zu 21.000 € brutto</a:t>
            </a:r>
          </a:p>
          <a:p>
            <a:endParaRPr lang="de-DE" sz="2000" dirty="0">
              <a:solidFill>
                <a:schemeClr val="bg1"/>
              </a:solidFill>
            </a:endParaRPr>
          </a:p>
          <a:p>
            <a:r>
              <a:rPr lang="de-DE" sz="2000" dirty="0">
                <a:solidFill>
                  <a:schemeClr val="bg1"/>
                </a:solidFill>
              </a:rPr>
              <a:t>für private Selbstnutzer </a:t>
            </a:r>
          </a:p>
          <a:p>
            <a:r>
              <a:rPr lang="de-DE" sz="2000" dirty="0">
                <a:solidFill>
                  <a:schemeClr val="bg1"/>
                </a:solidFill>
              </a:rPr>
              <a:t>max. förderfähig: </a:t>
            </a:r>
            <a:r>
              <a:rPr lang="de-DE" sz="2000" b="1" dirty="0">
                <a:solidFill>
                  <a:schemeClr val="bg1"/>
                </a:solidFill>
              </a:rPr>
              <a:t>30.000 € brutto</a:t>
            </a:r>
          </a:p>
        </p:txBody>
      </p:sp>
      <p:sp>
        <p:nvSpPr>
          <p:cNvPr id="14" name="Rechteck: abgerundete Ecken 13">
            <a:extLst>
              <a:ext uri="{FF2B5EF4-FFF2-40B4-BE49-F238E27FC236}">
                <a16:creationId xmlns:a16="http://schemas.microsoft.com/office/drawing/2014/main" id="{CBEBBD38-A1A2-0B18-3092-62DE5921AC50}"/>
              </a:ext>
            </a:extLst>
          </p:cNvPr>
          <p:cNvSpPr/>
          <p:nvPr/>
        </p:nvSpPr>
        <p:spPr>
          <a:xfrm>
            <a:off x="6915555" y="5180718"/>
            <a:ext cx="3119798" cy="1056594"/>
          </a:xfrm>
          <a:prstGeom prst="roundRect">
            <a:avLst/>
          </a:prstGeom>
          <a:solidFill>
            <a:srgbClr val="2E787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0" rIns="36000" bIns="648000" rtlCol="0" anchor="t" anchorCtr="0"/>
          <a:lstStyle/>
          <a:p>
            <a:pPr algn="ctr"/>
            <a:r>
              <a:rPr lang="de-DE" sz="2200" dirty="0">
                <a:solidFill>
                  <a:schemeClr val="bg1"/>
                </a:solidFill>
              </a:rPr>
              <a:t>Emissionsminderungs-zuschlag </a:t>
            </a:r>
            <a:br>
              <a:rPr lang="de-DE" sz="2200" dirty="0">
                <a:solidFill>
                  <a:schemeClr val="bg1"/>
                </a:solidFill>
              </a:rPr>
            </a:br>
            <a:r>
              <a:rPr lang="de-DE" sz="2200" dirty="0">
                <a:solidFill>
                  <a:schemeClr val="bg1"/>
                </a:solidFill>
              </a:rPr>
              <a:t>+ </a:t>
            </a:r>
            <a:r>
              <a:rPr lang="de-DE" sz="2200" b="1" dirty="0">
                <a:solidFill>
                  <a:schemeClr val="bg1"/>
                </a:solidFill>
              </a:rPr>
              <a:t>2.500 €</a:t>
            </a:r>
            <a:br>
              <a:rPr lang="de-DE" sz="2000" b="1" dirty="0">
                <a:solidFill>
                  <a:schemeClr val="tx1"/>
                </a:solidFill>
              </a:rPr>
            </a:br>
            <a:br>
              <a:rPr lang="de-DE" sz="2000" dirty="0"/>
            </a:br>
            <a:endParaRPr lang="de-DE" sz="2000" dirty="0"/>
          </a:p>
        </p:txBody>
      </p:sp>
      <p:grpSp>
        <p:nvGrpSpPr>
          <p:cNvPr id="15" name="Gruppieren 14">
            <a:extLst>
              <a:ext uri="{FF2B5EF4-FFF2-40B4-BE49-F238E27FC236}">
                <a16:creationId xmlns:a16="http://schemas.microsoft.com/office/drawing/2014/main" id="{1A973702-20A3-170B-8776-894989687B66}"/>
              </a:ext>
            </a:extLst>
          </p:cNvPr>
          <p:cNvGrpSpPr/>
          <p:nvPr/>
        </p:nvGrpSpPr>
        <p:grpSpPr>
          <a:xfrm>
            <a:off x="9700192" y="2597474"/>
            <a:ext cx="1292352" cy="3476666"/>
            <a:chOff x="10594608" y="2731963"/>
            <a:chExt cx="1292352" cy="3476666"/>
          </a:xfrm>
        </p:grpSpPr>
        <p:sp>
          <p:nvSpPr>
            <p:cNvPr id="16" name="Rechteck: abgerundete Ecken 15">
              <a:extLst>
                <a:ext uri="{FF2B5EF4-FFF2-40B4-BE49-F238E27FC236}">
                  <a16:creationId xmlns:a16="http://schemas.microsoft.com/office/drawing/2014/main" id="{98427694-EF5E-AD89-1778-1E6FC8057EDC}"/>
                </a:ext>
              </a:extLst>
            </p:cNvPr>
            <p:cNvSpPr/>
            <p:nvPr/>
          </p:nvSpPr>
          <p:spPr>
            <a:xfrm>
              <a:off x="10594608" y="2731963"/>
              <a:ext cx="1264600" cy="365125"/>
            </a:xfrm>
            <a:prstGeom prst="roundRect">
              <a:avLst/>
            </a:prstGeom>
            <a:solidFill>
              <a:srgbClr val="DC2D32"/>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de-DE" b="1" dirty="0"/>
                <a:t>Individuell</a:t>
              </a:r>
            </a:p>
          </p:txBody>
        </p:sp>
        <p:sp>
          <p:nvSpPr>
            <p:cNvPr id="17" name="Rechteck: abgerundete Ecken 16">
              <a:extLst>
                <a:ext uri="{FF2B5EF4-FFF2-40B4-BE49-F238E27FC236}">
                  <a16:creationId xmlns:a16="http://schemas.microsoft.com/office/drawing/2014/main" id="{B34422C7-3311-B0FF-407A-7E6EACFC4972}"/>
                </a:ext>
              </a:extLst>
            </p:cNvPr>
            <p:cNvSpPr/>
            <p:nvPr/>
          </p:nvSpPr>
          <p:spPr>
            <a:xfrm>
              <a:off x="10622360" y="3611109"/>
              <a:ext cx="1264600" cy="365125"/>
            </a:xfrm>
            <a:prstGeom prst="roundRect">
              <a:avLst/>
            </a:prstGeom>
            <a:solidFill>
              <a:srgbClr val="DC2D32"/>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de-DE" b="1" dirty="0"/>
                <a:t>Individuell</a:t>
              </a:r>
            </a:p>
          </p:txBody>
        </p:sp>
        <p:sp>
          <p:nvSpPr>
            <p:cNvPr id="18" name="Rechteck: abgerundete Ecken 17">
              <a:extLst>
                <a:ext uri="{FF2B5EF4-FFF2-40B4-BE49-F238E27FC236}">
                  <a16:creationId xmlns:a16="http://schemas.microsoft.com/office/drawing/2014/main" id="{304E5B69-5CD3-A6DB-CBC8-B6E36B95D98C}"/>
                </a:ext>
              </a:extLst>
            </p:cNvPr>
            <p:cNvSpPr/>
            <p:nvPr/>
          </p:nvSpPr>
          <p:spPr>
            <a:xfrm>
              <a:off x="10594608" y="4401884"/>
              <a:ext cx="1292352" cy="365125"/>
            </a:xfrm>
            <a:prstGeom prst="roundRect">
              <a:avLst/>
            </a:prstGeom>
            <a:solidFill>
              <a:srgbClr val="DC2D32"/>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de-DE" b="1" dirty="0"/>
                <a:t>Individuell</a:t>
              </a:r>
            </a:p>
          </p:txBody>
        </p:sp>
        <p:sp>
          <p:nvSpPr>
            <p:cNvPr id="19" name="Rechteck: abgerundete Ecken 18">
              <a:extLst>
                <a:ext uri="{FF2B5EF4-FFF2-40B4-BE49-F238E27FC236}">
                  <a16:creationId xmlns:a16="http://schemas.microsoft.com/office/drawing/2014/main" id="{48342F51-3BBE-7872-8FD4-5C8CD1649CAC}"/>
                </a:ext>
              </a:extLst>
            </p:cNvPr>
            <p:cNvSpPr/>
            <p:nvPr/>
          </p:nvSpPr>
          <p:spPr>
            <a:xfrm>
              <a:off x="10594608" y="5843504"/>
              <a:ext cx="1292352" cy="365125"/>
            </a:xfrm>
            <a:prstGeom prst="roundRect">
              <a:avLst/>
            </a:prstGeom>
            <a:solidFill>
              <a:srgbClr val="DC2D32"/>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de-DE" b="1" dirty="0"/>
                <a:t>Individuell</a:t>
              </a:r>
            </a:p>
          </p:txBody>
        </p:sp>
      </p:grpSp>
      <p:sp>
        <p:nvSpPr>
          <p:cNvPr id="20" name="Textplatzhalter 1">
            <a:extLst>
              <a:ext uri="{FF2B5EF4-FFF2-40B4-BE49-F238E27FC236}">
                <a16:creationId xmlns:a16="http://schemas.microsoft.com/office/drawing/2014/main" id="{3AC4EAB8-5D7D-4D47-4FD9-9BFEA81704E7}"/>
              </a:ext>
            </a:extLst>
          </p:cNvPr>
          <p:cNvSpPr txBox="1">
            <a:spLocks/>
          </p:cNvSpPr>
          <p:nvPr/>
        </p:nvSpPr>
        <p:spPr>
          <a:xfrm>
            <a:off x="0" y="488184"/>
            <a:ext cx="6096000" cy="49289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2800" dirty="0"/>
              <a:t>Heizungstausch lohnt sich </a:t>
            </a:r>
            <a:r>
              <a:rPr lang="de-DE" sz="2400" b="0" dirty="0"/>
              <a:t>(</a:t>
            </a:r>
            <a:r>
              <a:rPr lang="de-DE" sz="2400" b="0" dirty="0">
                <a:hlinkClick r:id="rId6"/>
              </a:rPr>
              <a:t>Link</a:t>
            </a:r>
            <a:r>
              <a:rPr lang="de-DE" sz="2400" b="0" dirty="0"/>
              <a:t>)</a:t>
            </a:r>
            <a:endParaRPr lang="de-DE" sz="2800" b="0" dirty="0"/>
          </a:p>
        </p:txBody>
      </p:sp>
      <p:sp>
        <p:nvSpPr>
          <p:cNvPr id="21" name="Textplatzhalter 7">
            <a:extLst>
              <a:ext uri="{FF2B5EF4-FFF2-40B4-BE49-F238E27FC236}">
                <a16:creationId xmlns:a16="http://schemas.microsoft.com/office/drawing/2014/main" id="{32664A79-FF9E-6276-C451-FB6A541B7A4C}"/>
              </a:ext>
            </a:extLst>
          </p:cNvPr>
          <p:cNvSpPr txBox="1">
            <a:spLocks/>
          </p:cNvSpPr>
          <p:nvPr/>
        </p:nvSpPr>
        <p:spPr>
          <a:xfrm>
            <a:off x="1055687" y="933183"/>
            <a:ext cx="9001126" cy="39196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23" name="Textplatzhalter 22">
            <a:extLst>
              <a:ext uri="{FF2B5EF4-FFF2-40B4-BE49-F238E27FC236}">
                <a16:creationId xmlns:a16="http://schemas.microsoft.com/office/drawing/2014/main" id="{37BE82EB-4999-7D6F-13D9-A6DE9DB3CACE}"/>
              </a:ext>
            </a:extLst>
          </p:cNvPr>
          <p:cNvSpPr>
            <a:spLocks noGrp="1"/>
          </p:cNvSpPr>
          <p:nvPr>
            <p:ph type="body" sz="quarter" idx="13"/>
          </p:nvPr>
        </p:nvSpPr>
        <p:spPr/>
        <p:txBody>
          <a:bodyPr/>
          <a:lstStyle/>
          <a:p>
            <a:r>
              <a:rPr lang="de-DE" sz="2000" dirty="0"/>
              <a:t>KfW Zuschuss 458 </a:t>
            </a:r>
            <a:r>
              <a:rPr lang="de-DE" sz="2000" b="0" dirty="0"/>
              <a:t>(</a:t>
            </a:r>
            <a:r>
              <a:rPr lang="de-DE" sz="2000" b="0" dirty="0">
                <a:hlinkClick r:id="rId7"/>
              </a:rPr>
              <a:t>Link</a:t>
            </a:r>
            <a:r>
              <a:rPr lang="de-DE" sz="2000" b="0" dirty="0"/>
              <a:t>)</a:t>
            </a:r>
            <a:r>
              <a:rPr lang="de-DE" sz="2000" dirty="0"/>
              <a:t>:</a:t>
            </a:r>
          </a:p>
          <a:p>
            <a:endParaRPr lang="de-DE" dirty="0"/>
          </a:p>
        </p:txBody>
      </p:sp>
      <p:sp>
        <p:nvSpPr>
          <p:cNvPr id="4" name="Textfeld 3">
            <a:extLst>
              <a:ext uri="{FF2B5EF4-FFF2-40B4-BE49-F238E27FC236}">
                <a16:creationId xmlns:a16="http://schemas.microsoft.com/office/drawing/2014/main" id="{10943936-2FFC-816A-909C-8F039FE6D26A}"/>
              </a:ext>
            </a:extLst>
          </p:cNvPr>
          <p:cNvSpPr txBox="1"/>
          <p:nvPr/>
        </p:nvSpPr>
        <p:spPr>
          <a:xfrm>
            <a:off x="8071680" y="4679505"/>
            <a:ext cx="807548" cy="609737"/>
          </a:xfrm>
          <a:prstGeom prst="rect">
            <a:avLst/>
          </a:prstGeom>
          <a:noFill/>
          <a:ln>
            <a:noFill/>
          </a:ln>
        </p:spPr>
        <p:txBody>
          <a:bodyPr wrap="none" lIns="180000" tIns="180000" rIns="180000" bIns="180000" rtlCol="0" anchor="t" anchorCtr="0">
            <a:spAutoFit/>
          </a:bodyPr>
          <a:lstStyle/>
          <a:p>
            <a:pPr algn="l"/>
            <a:r>
              <a:rPr lang="de-DE" sz="1600" b="1" dirty="0">
                <a:solidFill>
                  <a:schemeClr val="accent1"/>
                </a:solidFill>
              </a:rPr>
              <a:t>oder</a:t>
            </a:r>
            <a:endParaRPr lang="de-DE" sz="1600" b="1" dirty="0">
              <a:solidFill>
                <a:schemeClr val="bg1"/>
              </a:solidFill>
            </a:endParaRPr>
          </a:p>
        </p:txBody>
      </p:sp>
      <p:sp>
        <p:nvSpPr>
          <p:cNvPr id="5" name="Rechteck 4">
            <a:extLst>
              <a:ext uri="{FF2B5EF4-FFF2-40B4-BE49-F238E27FC236}">
                <a16:creationId xmlns:a16="http://schemas.microsoft.com/office/drawing/2014/main" id="{2C3B0F55-C78E-66C4-B797-D8F682138890}"/>
              </a:ext>
            </a:extLst>
          </p:cNvPr>
          <p:cNvSpPr/>
          <p:nvPr/>
        </p:nvSpPr>
        <p:spPr>
          <a:xfrm>
            <a:off x="2279576" y="3241193"/>
            <a:ext cx="1080120" cy="10262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5EFBC318-F64F-3142-B4B9-51AE3C43859D}"/>
              </a:ext>
            </a:extLst>
          </p:cNvPr>
          <p:cNvSpPr/>
          <p:nvPr/>
        </p:nvSpPr>
        <p:spPr>
          <a:xfrm>
            <a:off x="2689354" y="3180663"/>
            <a:ext cx="1080120" cy="8228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7020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E839B88-491A-ABF7-B718-3E4F72FD521C}"/>
              </a:ext>
            </a:extLst>
          </p:cNvPr>
          <p:cNvSpPr>
            <a:spLocks noGrp="1"/>
          </p:cNvSpPr>
          <p:nvPr>
            <p:ph type="body" sz="quarter" idx="13"/>
          </p:nvPr>
        </p:nvSpPr>
        <p:spPr/>
        <p:txBody>
          <a:bodyPr/>
          <a:lstStyle/>
          <a:p>
            <a:r>
              <a:rPr lang="de-DE" dirty="0"/>
              <a:t>Ergänzungskredit bei Einzelmaßnahmen </a:t>
            </a:r>
          </a:p>
        </p:txBody>
      </p:sp>
      <p:sp>
        <p:nvSpPr>
          <p:cNvPr id="3" name="Textplatzhalter 2">
            <a:extLst>
              <a:ext uri="{FF2B5EF4-FFF2-40B4-BE49-F238E27FC236}">
                <a16:creationId xmlns:a16="http://schemas.microsoft.com/office/drawing/2014/main" id="{CD159E29-619E-C095-A46E-E00B0012F78A}"/>
              </a:ext>
            </a:extLst>
          </p:cNvPr>
          <p:cNvSpPr>
            <a:spLocks noGrp="1"/>
          </p:cNvSpPr>
          <p:nvPr>
            <p:ph type="body" sz="quarter" idx="14"/>
          </p:nvPr>
        </p:nvSpPr>
        <p:spPr/>
        <p:txBody>
          <a:bodyPr/>
          <a:lstStyle/>
          <a:p>
            <a:r>
              <a:rPr lang="de-DE" dirty="0"/>
              <a:t>Zusätzliches Kreditangebot 358 (</a:t>
            </a:r>
            <a:r>
              <a:rPr lang="de-DE" dirty="0">
                <a:hlinkClick r:id="rId2"/>
              </a:rPr>
              <a:t>Link</a:t>
            </a:r>
            <a:r>
              <a:rPr lang="de-DE" dirty="0"/>
              <a:t>)</a:t>
            </a:r>
          </a:p>
        </p:txBody>
      </p:sp>
      <p:sp>
        <p:nvSpPr>
          <p:cNvPr id="4" name="Textplatzhalter 3">
            <a:extLst>
              <a:ext uri="{FF2B5EF4-FFF2-40B4-BE49-F238E27FC236}">
                <a16:creationId xmlns:a16="http://schemas.microsoft.com/office/drawing/2014/main" id="{0C77A1A0-4877-DEAD-655E-2EF7F5426799}"/>
              </a:ext>
            </a:extLst>
          </p:cNvPr>
          <p:cNvSpPr>
            <a:spLocks noGrp="1"/>
          </p:cNvSpPr>
          <p:nvPr>
            <p:ph type="body" sz="quarter" idx="32"/>
          </p:nvPr>
        </p:nvSpPr>
        <p:spPr>
          <a:xfrm>
            <a:off x="1055688" y="1989138"/>
            <a:ext cx="9700136" cy="4319586"/>
          </a:xfrm>
        </p:spPr>
        <p:txBody>
          <a:bodyPr/>
          <a:lstStyle/>
          <a:p>
            <a:pPr marL="0" indent="0">
              <a:buNone/>
            </a:pPr>
            <a:r>
              <a:rPr lang="de-DE" sz="2400" b="1" dirty="0"/>
              <a:t>Kreditsumme: </a:t>
            </a:r>
            <a:r>
              <a:rPr lang="de-DE" sz="2400" dirty="0"/>
              <a:t>		100 % der Kosten </a:t>
            </a:r>
            <a:br>
              <a:rPr lang="de-DE" sz="2400" dirty="0"/>
            </a:br>
            <a:r>
              <a:rPr lang="de-DE" sz="2400" dirty="0"/>
              <a:t>				bis zu 120.000 € pro Wohneinheit </a:t>
            </a:r>
            <a:br>
              <a:rPr lang="de-DE" sz="2400" dirty="0"/>
            </a:br>
            <a:r>
              <a:rPr lang="de-DE" sz="2400" dirty="0"/>
              <a:t>				Effektiver Jahreszins ab 0,01 % </a:t>
            </a:r>
          </a:p>
          <a:p>
            <a:pPr marL="0" indent="0">
              <a:buNone/>
            </a:pPr>
            <a:r>
              <a:rPr lang="de-DE" sz="800" dirty="0"/>
              <a:t> </a:t>
            </a:r>
            <a:br>
              <a:rPr lang="de-DE" sz="2400" dirty="0"/>
            </a:br>
            <a:endParaRPr lang="de-DE" sz="300" dirty="0"/>
          </a:p>
          <a:p>
            <a:pPr marL="0" indent="0">
              <a:buNone/>
            </a:pPr>
            <a:r>
              <a:rPr lang="de-DE" sz="2400" b="1" dirty="0"/>
              <a:t>Antragsberechtigte: 	</a:t>
            </a:r>
            <a:r>
              <a:rPr lang="de-DE" sz="2400" dirty="0"/>
              <a:t>Private Selbstnutzer mit zu 						versteuerndem Haushaltsjahres-						einkommen von bis zu 90.000 € </a:t>
            </a:r>
          </a:p>
          <a:p>
            <a:pPr marL="0" indent="0">
              <a:buNone/>
            </a:pPr>
            <a:br>
              <a:rPr lang="de-DE" sz="800" dirty="0"/>
            </a:br>
            <a:endParaRPr lang="de-DE" sz="800" dirty="0"/>
          </a:p>
          <a:p>
            <a:pPr marL="0" indent="0">
              <a:buNone/>
            </a:pPr>
            <a:r>
              <a:rPr lang="de-DE" sz="2400" b="1" dirty="0"/>
              <a:t>Voraussetzung: 		</a:t>
            </a:r>
            <a:r>
              <a:rPr lang="de-DE" sz="2400" dirty="0"/>
              <a:t>BAFA-Zuwendungsbescheid bei 						Einzelmaßnahmen bzw. </a:t>
            </a:r>
            <a:br>
              <a:rPr lang="de-DE" sz="2400" dirty="0"/>
            </a:br>
            <a:r>
              <a:rPr lang="de-DE" sz="2400" dirty="0"/>
              <a:t>				KfW-Förderzusage bei Heizungsförderung </a:t>
            </a:r>
          </a:p>
        </p:txBody>
      </p:sp>
    </p:spTree>
    <p:extLst>
      <p:ext uri="{BB962C8B-B14F-4D97-AF65-F5344CB8AC3E}">
        <p14:creationId xmlns:p14="http://schemas.microsoft.com/office/powerpoint/2010/main" val="763650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5AE9F-8D38-C1CA-C0F1-2056C8D4E2F6}"/>
            </a:ext>
          </a:extLst>
        </p:cNvPr>
        <p:cNvGrpSpPr/>
        <p:nvPr/>
      </p:nvGrpSpPr>
      <p:grpSpPr>
        <a:xfrm>
          <a:off x="0" y="0"/>
          <a:ext cx="0" cy="0"/>
          <a:chOff x="0" y="0"/>
          <a:chExt cx="0" cy="0"/>
        </a:xfrm>
      </p:grpSpPr>
      <p:sp>
        <p:nvSpPr>
          <p:cNvPr id="55" name="Rechteck: abgerundete Ecken 54">
            <a:extLst>
              <a:ext uri="{FF2B5EF4-FFF2-40B4-BE49-F238E27FC236}">
                <a16:creationId xmlns:a16="http://schemas.microsoft.com/office/drawing/2014/main" id="{F4B3C296-B1AF-0E82-750E-AFB9355693F0}"/>
              </a:ext>
            </a:extLst>
          </p:cNvPr>
          <p:cNvSpPr/>
          <p:nvPr/>
        </p:nvSpPr>
        <p:spPr>
          <a:xfrm>
            <a:off x="8241560" y="1603277"/>
            <a:ext cx="3345939" cy="1168990"/>
          </a:xfrm>
          <a:prstGeom prst="roundRect">
            <a:avLst/>
          </a:prstGeom>
          <a:noFill/>
          <a:ln>
            <a:solidFill>
              <a:srgbClr val="DC2D32"/>
            </a:solidFill>
          </a:ln>
          <a:effectLst/>
        </p:spPr>
        <p:style>
          <a:lnRef idx="2">
            <a:schemeClr val="accent3">
              <a:shade val="50000"/>
            </a:schemeClr>
          </a:lnRef>
          <a:fillRef idx="1">
            <a:schemeClr val="accent3"/>
          </a:fillRef>
          <a:effectRef idx="0">
            <a:schemeClr val="accent3"/>
          </a:effectRef>
          <a:fontRef idx="minor">
            <a:schemeClr val="lt1"/>
          </a:fontRef>
        </p:style>
        <p:txBody>
          <a:bodyPr lIns="252000" tIns="36000" rIns="36000" bIns="36000" rtlCol="0" anchor="ctr"/>
          <a:lstStyle/>
          <a:p>
            <a:r>
              <a:rPr lang="de-DE" sz="2400" b="1" dirty="0">
                <a:solidFill>
                  <a:schemeClr val="tx2"/>
                </a:solidFill>
              </a:rPr>
              <a:t>+ 5 % </a:t>
            </a:r>
            <a:r>
              <a:rPr lang="de-DE" sz="2400" dirty="0" err="1">
                <a:solidFill>
                  <a:schemeClr val="tx2"/>
                </a:solidFill>
              </a:rPr>
              <a:t>iSFP</a:t>
            </a:r>
            <a:r>
              <a:rPr lang="de-DE" sz="2400" dirty="0">
                <a:solidFill>
                  <a:schemeClr val="tx2"/>
                </a:solidFill>
              </a:rPr>
              <a:t>-Bonus für Einzelmaßnahmen außer Heizung</a:t>
            </a:r>
          </a:p>
        </p:txBody>
      </p:sp>
      <p:cxnSp>
        <p:nvCxnSpPr>
          <p:cNvPr id="24" name="Gerader Verbinder 23">
            <a:extLst>
              <a:ext uri="{FF2B5EF4-FFF2-40B4-BE49-F238E27FC236}">
                <a16:creationId xmlns:a16="http://schemas.microsoft.com/office/drawing/2014/main" id="{7EC13ECA-BBBD-0F9D-28A3-EE0EDE86675A}"/>
              </a:ext>
            </a:extLst>
          </p:cNvPr>
          <p:cNvCxnSpPr>
            <a:cxnSpLocks/>
          </p:cNvCxnSpPr>
          <p:nvPr/>
        </p:nvCxnSpPr>
        <p:spPr>
          <a:xfrm>
            <a:off x="4464150" y="3402006"/>
            <a:ext cx="284383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Grafik 5" descr="Haus Silhouette">
            <a:extLst>
              <a:ext uri="{FF2B5EF4-FFF2-40B4-BE49-F238E27FC236}">
                <a16:creationId xmlns:a16="http://schemas.microsoft.com/office/drawing/2014/main" id="{9AF89C85-8DE0-AA16-B321-65433C7E0D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62590" y="922248"/>
            <a:ext cx="4668281" cy="4668281"/>
          </a:xfrm>
          <a:prstGeom prst="rect">
            <a:avLst/>
          </a:prstGeom>
        </p:spPr>
      </p:pic>
      <p:sp>
        <p:nvSpPr>
          <p:cNvPr id="4" name="Textplatzhalter 3">
            <a:extLst>
              <a:ext uri="{FF2B5EF4-FFF2-40B4-BE49-F238E27FC236}">
                <a16:creationId xmlns:a16="http://schemas.microsoft.com/office/drawing/2014/main" id="{BD3CFA4D-C79D-4B69-7BF3-614BED150E42}"/>
              </a:ext>
            </a:extLst>
          </p:cNvPr>
          <p:cNvSpPr>
            <a:spLocks noGrp="1"/>
          </p:cNvSpPr>
          <p:nvPr>
            <p:ph type="body" sz="quarter" idx="13"/>
          </p:nvPr>
        </p:nvSpPr>
        <p:spPr>
          <a:xfrm>
            <a:off x="1055687" y="302830"/>
            <a:ext cx="9001126" cy="492891"/>
          </a:xfrm>
        </p:spPr>
        <p:txBody>
          <a:bodyPr/>
          <a:lstStyle/>
          <a:p>
            <a:r>
              <a:rPr lang="de-DE" dirty="0"/>
              <a:t>Einzelmaßnahmen im Überblick </a:t>
            </a:r>
          </a:p>
          <a:p>
            <a:endParaRPr lang="de-DE" dirty="0"/>
          </a:p>
        </p:txBody>
      </p:sp>
      <p:sp>
        <p:nvSpPr>
          <p:cNvPr id="8" name="Textplatzhalter 7">
            <a:extLst>
              <a:ext uri="{FF2B5EF4-FFF2-40B4-BE49-F238E27FC236}">
                <a16:creationId xmlns:a16="http://schemas.microsoft.com/office/drawing/2014/main" id="{E7360415-CE7E-4234-5159-1807D0AE3100}"/>
              </a:ext>
            </a:extLst>
          </p:cNvPr>
          <p:cNvSpPr>
            <a:spLocks noGrp="1"/>
          </p:cNvSpPr>
          <p:nvPr>
            <p:ph type="body" sz="quarter" idx="14"/>
          </p:nvPr>
        </p:nvSpPr>
        <p:spPr>
          <a:xfrm>
            <a:off x="1055687" y="933183"/>
            <a:ext cx="9001126" cy="391964"/>
          </a:xfrm>
        </p:spPr>
        <p:txBody>
          <a:bodyPr/>
          <a:lstStyle/>
          <a:p>
            <a:r>
              <a:rPr lang="de-DE" dirty="0"/>
              <a:t>Durchschnittliche Einsparungen Heizenergie im Jahr und Förderquoten </a:t>
            </a:r>
          </a:p>
          <a:p>
            <a:endParaRPr lang="de-DE" dirty="0"/>
          </a:p>
        </p:txBody>
      </p:sp>
      <p:sp>
        <p:nvSpPr>
          <p:cNvPr id="5" name="Textplatzhalter 3">
            <a:extLst>
              <a:ext uri="{FF2B5EF4-FFF2-40B4-BE49-F238E27FC236}">
                <a16:creationId xmlns:a16="http://schemas.microsoft.com/office/drawing/2014/main" id="{C255E028-96F1-5010-6EA0-9F0565C615D9}"/>
              </a:ext>
            </a:extLst>
          </p:cNvPr>
          <p:cNvSpPr txBox="1">
            <a:spLocks/>
          </p:cNvSpPr>
          <p:nvPr/>
        </p:nvSpPr>
        <p:spPr>
          <a:xfrm>
            <a:off x="2192290" y="-94070"/>
            <a:ext cx="8334720" cy="54895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19" name="Textfeld 18">
            <a:extLst>
              <a:ext uri="{FF2B5EF4-FFF2-40B4-BE49-F238E27FC236}">
                <a16:creationId xmlns:a16="http://schemas.microsoft.com/office/drawing/2014/main" id="{4CA13FC2-1A4C-82E4-0367-5885399D68C3}"/>
              </a:ext>
            </a:extLst>
          </p:cNvPr>
          <p:cNvSpPr txBox="1"/>
          <p:nvPr/>
        </p:nvSpPr>
        <p:spPr>
          <a:xfrm>
            <a:off x="3802179" y="6106481"/>
            <a:ext cx="6072159" cy="253916"/>
          </a:xfrm>
          <a:prstGeom prst="rect">
            <a:avLst/>
          </a:prstGeom>
          <a:noFill/>
        </p:spPr>
        <p:txBody>
          <a:bodyPr wrap="square">
            <a:spAutoFit/>
          </a:bodyPr>
          <a:lstStyle/>
          <a:p>
            <a:r>
              <a:rPr lang="de-DE" sz="1050" dirty="0">
                <a:solidFill>
                  <a:srgbClr val="2E4996"/>
                </a:solidFill>
              </a:rPr>
              <a:t>Quelle: Eigene Darstellung; Energieberatung der Verbraucherzentrale </a:t>
            </a:r>
          </a:p>
        </p:txBody>
      </p:sp>
      <p:sp>
        <p:nvSpPr>
          <p:cNvPr id="32" name="Textplatzhalter 4">
            <a:extLst>
              <a:ext uri="{FF2B5EF4-FFF2-40B4-BE49-F238E27FC236}">
                <a16:creationId xmlns:a16="http://schemas.microsoft.com/office/drawing/2014/main" id="{FDF4E711-70E7-F275-96E1-0B0330BE2BC6}"/>
              </a:ext>
            </a:extLst>
          </p:cNvPr>
          <p:cNvSpPr txBox="1">
            <a:spLocks/>
          </p:cNvSpPr>
          <p:nvPr/>
        </p:nvSpPr>
        <p:spPr>
          <a:xfrm>
            <a:off x="8357563" y="334186"/>
            <a:ext cx="8334720" cy="54895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13" name="Rechteck: abgerundete Ecken 12">
            <a:extLst>
              <a:ext uri="{FF2B5EF4-FFF2-40B4-BE49-F238E27FC236}">
                <a16:creationId xmlns:a16="http://schemas.microsoft.com/office/drawing/2014/main" id="{1A23772C-203E-17DD-4B03-019108D248B3}"/>
              </a:ext>
            </a:extLst>
          </p:cNvPr>
          <p:cNvSpPr/>
          <p:nvPr/>
        </p:nvSpPr>
        <p:spPr>
          <a:xfrm rot="16200000">
            <a:off x="5376104" y="3489530"/>
            <a:ext cx="1019927" cy="3987298"/>
          </a:xfrm>
          <a:prstGeom prst="roundRect">
            <a:avLst/>
          </a:prstGeom>
          <a:solidFill>
            <a:srgbClr val="2E78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4CD1D3E1-B085-C70B-56DE-587E8D44AF55}"/>
              </a:ext>
            </a:extLst>
          </p:cNvPr>
          <p:cNvSpPr txBox="1"/>
          <p:nvPr/>
        </p:nvSpPr>
        <p:spPr>
          <a:xfrm>
            <a:off x="662690" y="2444695"/>
            <a:ext cx="3178855" cy="1200329"/>
          </a:xfrm>
          <a:prstGeom prst="rect">
            <a:avLst/>
          </a:prstGeom>
          <a:noFill/>
        </p:spPr>
        <p:txBody>
          <a:bodyPr wrap="square" rtlCol="0">
            <a:spAutoFit/>
          </a:bodyPr>
          <a:lstStyle/>
          <a:p>
            <a:pPr algn="r"/>
            <a:r>
              <a:rPr lang="de-DE" sz="2400" b="1" dirty="0">
                <a:solidFill>
                  <a:schemeClr val="tx2"/>
                </a:solidFill>
              </a:rPr>
              <a:t>15 – 20 %</a:t>
            </a:r>
            <a:br>
              <a:rPr lang="de-DE" sz="2400" b="1" dirty="0">
                <a:solidFill>
                  <a:schemeClr val="tx2"/>
                </a:solidFill>
              </a:rPr>
            </a:br>
            <a:r>
              <a:rPr lang="de-DE" sz="2400" dirty="0">
                <a:solidFill>
                  <a:schemeClr val="tx2"/>
                </a:solidFill>
              </a:rPr>
              <a:t>Dämmung oberste Geschossdecke</a:t>
            </a:r>
          </a:p>
        </p:txBody>
      </p:sp>
      <p:sp>
        <p:nvSpPr>
          <p:cNvPr id="12" name="Textfeld 11">
            <a:extLst>
              <a:ext uri="{FF2B5EF4-FFF2-40B4-BE49-F238E27FC236}">
                <a16:creationId xmlns:a16="http://schemas.microsoft.com/office/drawing/2014/main" id="{9291173D-CCE6-CD20-3AE0-D8DAC60A765B}"/>
              </a:ext>
            </a:extLst>
          </p:cNvPr>
          <p:cNvSpPr txBox="1"/>
          <p:nvPr/>
        </p:nvSpPr>
        <p:spPr>
          <a:xfrm>
            <a:off x="777250" y="4188368"/>
            <a:ext cx="3064295" cy="830997"/>
          </a:xfrm>
          <a:prstGeom prst="rect">
            <a:avLst/>
          </a:prstGeom>
          <a:noFill/>
        </p:spPr>
        <p:txBody>
          <a:bodyPr wrap="square" rtlCol="0">
            <a:spAutoFit/>
          </a:bodyPr>
          <a:lstStyle/>
          <a:p>
            <a:pPr algn="r"/>
            <a:r>
              <a:rPr lang="de-DE" sz="2400" b="1" dirty="0">
                <a:solidFill>
                  <a:schemeClr val="tx2"/>
                </a:solidFill>
              </a:rPr>
              <a:t>10 – 25 %</a:t>
            </a:r>
            <a:br>
              <a:rPr lang="de-DE" sz="2400" dirty="0">
                <a:solidFill>
                  <a:schemeClr val="tx2"/>
                </a:solidFill>
              </a:rPr>
            </a:br>
            <a:r>
              <a:rPr lang="de-DE" sz="2400" dirty="0">
                <a:solidFill>
                  <a:schemeClr val="tx2"/>
                </a:solidFill>
              </a:rPr>
              <a:t>Fassadendämmung</a:t>
            </a:r>
          </a:p>
        </p:txBody>
      </p:sp>
      <p:sp>
        <p:nvSpPr>
          <p:cNvPr id="16" name="Textfeld 15">
            <a:extLst>
              <a:ext uri="{FF2B5EF4-FFF2-40B4-BE49-F238E27FC236}">
                <a16:creationId xmlns:a16="http://schemas.microsoft.com/office/drawing/2014/main" id="{06AAFF47-80A8-9E18-69A0-90C11E0059F8}"/>
              </a:ext>
            </a:extLst>
          </p:cNvPr>
          <p:cNvSpPr txBox="1"/>
          <p:nvPr/>
        </p:nvSpPr>
        <p:spPr>
          <a:xfrm>
            <a:off x="8251328" y="5224332"/>
            <a:ext cx="3149141" cy="830997"/>
          </a:xfrm>
          <a:prstGeom prst="rect">
            <a:avLst/>
          </a:prstGeom>
          <a:noFill/>
        </p:spPr>
        <p:txBody>
          <a:bodyPr wrap="square" rtlCol="0">
            <a:spAutoFit/>
          </a:bodyPr>
          <a:lstStyle/>
          <a:p>
            <a:r>
              <a:rPr lang="de-DE" sz="2400" b="1" dirty="0">
                <a:solidFill>
                  <a:schemeClr val="tx2"/>
                </a:solidFill>
              </a:rPr>
              <a:t>10 – 35 %</a:t>
            </a:r>
            <a:br>
              <a:rPr lang="de-DE" sz="2400" dirty="0">
                <a:solidFill>
                  <a:schemeClr val="tx2"/>
                </a:solidFill>
              </a:rPr>
            </a:br>
            <a:r>
              <a:rPr lang="de-DE" sz="2400" dirty="0">
                <a:solidFill>
                  <a:schemeClr val="tx2"/>
                </a:solidFill>
              </a:rPr>
              <a:t>Heizungserneuerung</a:t>
            </a:r>
          </a:p>
        </p:txBody>
      </p:sp>
      <p:sp>
        <p:nvSpPr>
          <p:cNvPr id="20" name="Textfeld 19">
            <a:extLst>
              <a:ext uri="{FF2B5EF4-FFF2-40B4-BE49-F238E27FC236}">
                <a16:creationId xmlns:a16="http://schemas.microsoft.com/office/drawing/2014/main" id="{44DAD919-B14F-8B35-10FF-ADC42981FDA0}"/>
              </a:ext>
            </a:extLst>
          </p:cNvPr>
          <p:cNvSpPr txBox="1"/>
          <p:nvPr/>
        </p:nvSpPr>
        <p:spPr>
          <a:xfrm>
            <a:off x="389652" y="5263400"/>
            <a:ext cx="3451893" cy="1200329"/>
          </a:xfrm>
          <a:prstGeom prst="rect">
            <a:avLst/>
          </a:prstGeom>
          <a:noFill/>
        </p:spPr>
        <p:txBody>
          <a:bodyPr wrap="square" rtlCol="0">
            <a:spAutoFit/>
          </a:bodyPr>
          <a:lstStyle/>
          <a:p>
            <a:pPr algn="r"/>
            <a:r>
              <a:rPr lang="de-DE" sz="2400" b="1" dirty="0"/>
              <a:t>	       </a:t>
            </a:r>
            <a:r>
              <a:rPr lang="de-DE" sz="2400" b="1" dirty="0">
                <a:solidFill>
                  <a:schemeClr val="tx2"/>
                </a:solidFill>
              </a:rPr>
              <a:t>5 %</a:t>
            </a:r>
            <a:r>
              <a:rPr lang="de-DE" sz="2400" dirty="0">
                <a:solidFill>
                  <a:schemeClr val="tx2"/>
                </a:solidFill>
              </a:rPr>
              <a:t> </a:t>
            </a:r>
            <a:br>
              <a:rPr lang="de-DE" sz="2400" dirty="0">
                <a:solidFill>
                  <a:schemeClr val="tx2"/>
                </a:solidFill>
              </a:rPr>
            </a:br>
            <a:r>
              <a:rPr lang="de-DE" sz="2400" dirty="0">
                <a:solidFill>
                  <a:schemeClr val="tx2"/>
                </a:solidFill>
              </a:rPr>
              <a:t>Dämmung </a:t>
            </a:r>
            <a:br>
              <a:rPr lang="de-DE" sz="2400" dirty="0">
                <a:solidFill>
                  <a:schemeClr val="tx2"/>
                </a:solidFill>
              </a:rPr>
            </a:br>
            <a:r>
              <a:rPr lang="de-DE" sz="2400" dirty="0">
                <a:solidFill>
                  <a:schemeClr val="tx2"/>
                </a:solidFill>
              </a:rPr>
              <a:t>Kellerdecke</a:t>
            </a:r>
          </a:p>
        </p:txBody>
      </p:sp>
      <p:sp>
        <p:nvSpPr>
          <p:cNvPr id="22" name="Textfeld 21">
            <a:extLst>
              <a:ext uri="{FF2B5EF4-FFF2-40B4-BE49-F238E27FC236}">
                <a16:creationId xmlns:a16="http://schemas.microsoft.com/office/drawing/2014/main" id="{6C965C3D-70C2-9E9F-7C7D-EC8D96B16B15}"/>
              </a:ext>
            </a:extLst>
          </p:cNvPr>
          <p:cNvSpPr txBox="1"/>
          <p:nvPr/>
        </p:nvSpPr>
        <p:spPr>
          <a:xfrm>
            <a:off x="8357563" y="3645024"/>
            <a:ext cx="3700311" cy="1200329"/>
          </a:xfrm>
          <a:prstGeom prst="rect">
            <a:avLst/>
          </a:prstGeom>
          <a:noFill/>
        </p:spPr>
        <p:txBody>
          <a:bodyPr wrap="square" rtlCol="0">
            <a:spAutoFit/>
          </a:bodyPr>
          <a:lstStyle/>
          <a:p>
            <a:r>
              <a:rPr lang="de-DE" sz="2400" b="1" dirty="0">
                <a:solidFill>
                  <a:schemeClr val="tx2"/>
                </a:solidFill>
              </a:rPr>
              <a:t>10 – 20 % </a:t>
            </a:r>
            <a:br>
              <a:rPr lang="de-DE" sz="2400" dirty="0">
                <a:solidFill>
                  <a:schemeClr val="tx2"/>
                </a:solidFill>
              </a:rPr>
            </a:br>
            <a:r>
              <a:rPr lang="de-DE" sz="2400" dirty="0">
                <a:solidFill>
                  <a:schemeClr val="tx2"/>
                </a:solidFill>
              </a:rPr>
              <a:t>Erneuerung </a:t>
            </a:r>
            <a:br>
              <a:rPr lang="de-DE" sz="2400" dirty="0">
                <a:solidFill>
                  <a:schemeClr val="tx2"/>
                </a:solidFill>
              </a:rPr>
            </a:br>
            <a:r>
              <a:rPr lang="de-DE" sz="2400" dirty="0">
                <a:solidFill>
                  <a:schemeClr val="tx2"/>
                </a:solidFill>
              </a:rPr>
              <a:t>der Fenster</a:t>
            </a:r>
          </a:p>
        </p:txBody>
      </p:sp>
      <p:cxnSp>
        <p:nvCxnSpPr>
          <p:cNvPr id="28" name="Gerade Verbindung mit Pfeil 27">
            <a:extLst>
              <a:ext uri="{FF2B5EF4-FFF2-40B4-BE49-F238E27FC236}">
                <a16:creationId xmlns:a16="http://schemas.microsoft.com/office/drawing/2014/main" id="{1D5B46B8-FAB0-21A2-4DB1-F2D8D9BD57E3}"/>
              </a:ext>
            </a:extLst>
          </p:cNvPr>
          <p:cNvCxnSpPr>
            <a:cxnSpLocks/>
          </p:cNvCxnSpPr>
          <p:nvPr/>
        </p:nvCxnSpPr>
        <p:spPr>
          <a:xfrm>
            <a:off x="3586036" y="3237516"/>
            <a:ext cx="1263056"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76083B1A-9612-98BE-8BF1-513C6833EC6F}"/>
              </a:ext>
            </a:extLst>
          </p:cNvPr>
          <p:cNvCxnSpPr>
            <a:cxnSpLocks/>
          </p:cNvCxnSpPr>
          <p:nvPr/>
        </p:nvCxnSpPr>
        <p:spPr>
          <a:xfrm>
            <a:off x="3604472" y="4102033"/>
            <a:ext cx="779106"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8071C6A1-2196-98CE-94CA-7C014F63E42B}"/>
              </a:ext>
            </a:extLst>
          </p:cNvPr>
          <p:cNvCxnSpPr>
            <a:cxnSpLocks/>
          </p:cNvCxnSpPr>
          <p:nvPr/>
        </p:nvCxnSpPr>
        <p:spPr>
          <a:xfrm>
            <a:off x="3586036" y="5180624"/>
            <a:ext cx="1039091"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DBD6BB64-76D4-7711-5904-372EBDB4B20E}"/>
              </a:ext>
            </a:extLst>
          </p:cNvPr>
          <p:cNvCxnSpPr>
            <a:cxnSpLocks/>
          </p:cNvCxnSpPr>
          <p:nvPr/>
        </p:nvCxnSpPr>
        <p:spPr>
          <a:xfrm flipH="1">
            <a:off x="7091648" y="4015801"/>
            <a:ext cx="1039091" cy="8189"/>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7D8172AD-E8DE-5BC5-E0B1-0C43E0817DE7}"/>
              </a:ext>
            </a:extLst>
          </p:cNvPr>
          <p:cNvCxnSpPr>
            <a:cxnSpLocks/>
          </p:cNvCxnSpPr>
          <p:nvPr/>
        </p:nvCxnSpPr>
        <p:spPr>
          <a:xfrm flipH="1">
            <a:off x="7106003" y="5557079"/>
            <a:ext cx="1039091"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Rechteck: abgerundete Ecken 38">
            <a:extLst>
              <a:ext uri="{FF2B5EF4-FFF2-40B4-BE49-F238E27FC236}">
                <a16:creationId xmlns:a16="http://schemas.microsoft.com/office/drawing/2014/main" id="{268C4FBF-7C40-C4FE-1D7B-D258D1166E60}"/>
              </a:ext>
            </a:extLst>
          </p:cNvPr>
          <p:cNvSpPr/>
          <p:nvPr/>
        </p:nvSpPr>
        <p:spPr>
          <a:xfrm>
            <a:off x="1055440" y="1851039"/>
            <a:ext cx="1377957" cy="708386"/>
          </a:xfrm>
          <a:prstGeom prst="roundRect">
            <a:avLst/>
          </a:prstGeom>
          <a:solidFill>
            <a:srgbClr val="2E787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de-DE" sz="2000" b="1" dirty="0"/>
              <a:t>+ 15 % Zuschuss</a:t>
            </a:r>
          </a:p>
        </p:txBody>
      </p:sp>
      <p:sp>
        <p:nvSpPr>
          <p:cNvPr id="40" name="Rechteck: abgerundete Ecken 39">
            <a:extLst>
              <a:ext uri="{FF2B5EF4-FFF2-40B4-BE49-F238E27FC236}">
                <a16:creationId xmlns:a16="http://schemas.microsoft.com/office/drawing/2014/main" id="{B13A1DE6-5B49-FFE7-026D-670DA61FEC05}"/>
              </a:ext>
            </a:extLst>
          </p:cNvPr>
          <p:cNvSpPr/>
          <p:nvPr/>
        </p:nvSpPr>
        <p:spPr>
          <a:xfrm>
            <a:off x="10149205" y="2941864"/>
            <a:ext cx="1377957" cy="708386"/>
          </a:xfrm>
          <a:prstGeom prst="roundRect">
            <a:avLst/>
          </a:prstGeom>
          <a:solidFill>
            <a:srgbClr val="2E787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de-DE" sz="2000" b="1" dirty="0"/>
              <a:t>+ 15 % Zuschuss</a:t>
            </a:r>
          </a:p>
        </p:txBody>
      </p:sp>
      <p:sp>
        <p:nvSpPr>
          <p:cNvPr id="41" name="Rechteck: abgerundete Ecken 40">
            <a:extLst>
              <a:ext uri="{FF2B5EF4-FFF2-40B4-BE49-F238E27FC236}">
                <a16:creationId xmlns:a16="http://schemas.microsoft.com/office/drawing/2014/main" id="{B3AE4816-69C2-EED0-7B24-EBF5E4E2F652}"/>
              </a:ext>
            </a:extLst>
          </p:cNvPr>
          <p:cNvSpPr/>
          <p:nvPr/>
        </p:nvSpPr>
        <p:spPr>
          <a:xfrm>
            <a:off x="1055688" y="3602976"/>
            <a:ext cx="1377957" cy="708386"/>
          </a:xfrm>
          <a:prstGeom prst="roundRect">
            <a:avLst/>
          </a:prstGeom>
          <a:solidFill>
            <a:srgbClr val="2E787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de-DE" sz="2000" b="1" dirty="0"/>
              <a:t>+ 15 % Zuschuss</a:t>
            </a:r>
          </a:p>
        </p:txBody>
      </p:sp>
      <p:sp>
        <p:nvSpPr>
          <p:cNvPr id="42" name="Rechteck: abgerundete Ecken 41">
            <a:extLst>
              <a:ext uri="{FF2B5EF4-FFF2-40B4-BE49-F238E27FC236}">
                <a16:creationId xmlns:a16="http://schemas.microsoft.com/office/drawing/2014/main" id="{7BC66FEB-C56D-B6BA-9C08-656AAD8FE80F}"/>
              </a:ext>
            </a:extLst>
          </p:cNvPr>
          <p:cNvSpPr/>
          <p:nvPr/>
        </p:nvSpPr>
        <p:spPr>
          <a:xfrm>
            <a:off x="1055440" y="5028923"/>
            <a:ext cx="1377957" cy="708386"/>
          </a:xfrm>
          <a:prstGeom prst="roundRect">
            <a:avLst/>
          </a:prstGeom>
          <a:solidFill>
            <a:srgbClr val="2E787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de-DE" sz="2000" b="1" dirty="0"/>
              <a:t>+ 15 % Zuschuss</a:t>
            </a:r>
          </a:p>
        </p:txBody>
      </p:sp>
      <p:sp>
        <p:nvSpPr>
          <p:cNvPr id="48" name="Rechteck: abgerundete Ecken 47">
            <a:extLst>
              <a:ext uri="{FF2B5EF4-FFF2-40B4-BE49-F238E27FC236}">
                <a16:creationId xmlns:a16="http://schemas.microsoft.com/office/drawing/2014/main" id="{0F76C79F-C849-BED3-DE92-4384167830FF}"/>
              </a:ext>
            </a:extLst>
          </p:cNvPr>
          <p:cNvSpPr/>
          <p:nvPr/>
        </p:nvSpPr>
        <p:spPr>
          <a:xfrm>
            <a:off x="10028160" y="4762794"/>
            <a:ext cx="1499002" cy="708386"/>
          </a:xfrm>
          <a:prstGeom prst="roundRect">
            <a:avLst/>
          </a:prstGeom>
          <a:solidFill>
            <a:srgbClr val="2E7870"/>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de-DE" sz="2000" b="1" dirty="0"/>
              <a:t>+ 30 - 70 % Zuschuss</a:t>
            </a:r>
          </a:p>
        </p:txBody>
      </p:sp>
      <p:cxnSp>
        <p:nvCxnSpPr>
          <p:cNvPr id="57" name="Gerader Verbinder 56">
            <a:extLst>
              <a:ext uri="{FF2B5EF4-FFF2-40B4-BE49-F238E27FC236}">
                <a16:creationId xmlns:a16="http://schemas.microsoft.com/office/drawing/2014/main" id="{903BAAB7-27D1-CD5B-1AAB-4403B56D3721}"/>
              </a:ext>
            </a:extLst>
          </p:cNvPr>
          <p:cNvCxnSpPr>
            <a:cxnSpLocks/>
          </p:cNvCxnSpPr>
          <p:nvPr/>
        </p:nvCxnSpPr>
        <p:spPr>
          <a:xfrm>
            <a:off x="4415304" y="5020410"/>
            <a:ext cx="293612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7" name="Gruppieren 66">
            <a:extLst>
              <a:ext uri="{FF2B5EF4-FFF2-40B4-BE49-F238E27FC236}">
                <a16:creationId xmlns:a16="http://schemas.microsoft.com/office/drawing/2014/main" id="{D9E194DE-2AFB-FFA8-0E97-C79CCE84B36F}"/>
              </a:ext>
            </a:extLst>
          </p:cNvPr>
          <p:cNvGrpSpPr/>
          <p:nvPr/>
        </p:nvGrpSpPr>
        <p:grpSpPr>
          <a:xfrm>
            <a:off x="6468195" y="3736618"/>
            <a:ext cx="606827" cy="574744"/>
            <a:chOff x="4720371" y="3747971"/>
            <a:chExt cx="606827" cy="574744"/>
          </a:xfrm>
        </p:grpSpPr>
        <p:sp>
          <p:nvSpPr>
            <p:cNvPr id="56" name="Rechteck 55">
              <a:extLst>
                <a:ext uri="{FF2B5EF4-FFF2-40B4-BE49-F238E27FC236}">
                  <a16:creationId xmlns:a16="http://schemas.microsoft.com/office/drawing/2014/main" id="{4BE3427B-2AB7-B590-908E-A9853FDA2C70}"/>
                </a:ext>
              </a:extLst>
            </p:cNvPr>
            <p:cNvSpPr/>
            <p:nvPr/>
          </p:nvSpPr>
          <p:spPr>
            <a:xfrm>
              <a:off x="4720371" y="3747971"/>
              <a:ext cx="606827" cy="574744"/>
            </a:xfrm>
            <a:prstGeom prst="rect">
              <a:avLst/>
            </a:prstGeom>
            <a:solidFill>
              <a:schemeClr val="bg1"/>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bg1"/>
                </a:solidFill>
              </a:endParaRPr>
            </a:p>
          </p:txBody>
        </p:sp>
        <p:cxnSp>
          <p:nvCxnSpPr>
            <p:cNvPr id="60" name="Gerader Verbinder 59">
              <a:extLst>
                <a:ext uri="{FF2B5EF4-FFF2-40B4-BE49-F238E27FC236}">
                  <a16:creationId xmlns:a16="http://schemas.microsoft.com/office/drawing/2014/main" id="{82B71005-5225-BAF0-611A-342D24E2D553}"/>
                </a:ext>
              </a:extLst>
            </p:cNvPr>
            <p:cNvCxnSpPr>
              <a:cxnSpLocks/>
            </p:cNvCxnSpPr>
            <p:nvPr/>
          </p:nvCxnSpPr>
          <p:spPr>
            <a:xfrm>
              <a:off x="5033578" y="3747971"/>
              <a:ext cx="0" cy="57474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Gerader Verbinder 65">
              <a:extLst>
                <a:ext uri="{FF2B5EF4-FFF2-40B4-BE49-F238E27FC236}">
                  <a16:creationId xmlns:a16="http://schemas.microsoft.com/office/drawing/2014/main" id="{400A1D56-87B5-DE82-44A4-C1E314005603}"/>
                </a:ext>
              </a:extLst>
            </p:cNvPr>
            <p:cNvCxnSpPr>
              <a:cxnSpLocks/>
            </p:cNvCxnSpPr>
            <p:nvPr/>
          </p:nvCxnSpPr>
          <p:spPr>
            <a:xfrm rot="16200000">
              <a:off x="5023784" y="3747971"/>
              <a:ext cx="0" cy="57474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70" name="Gerader Verbinder 69">
            <a:extLst>
              <a:ext uri="{FF2B5EF4-FFF2-40B4-BE49-F238E27FC236}">
                <a16:creationId xmlns:a16="http://schemas.microsoft.com/office/drawing/2014/main" id="{CE6C7DD0-DBA3-46B4-1AE9-6B62743919EA}"/>
              </a:ext>
            </a:extLst>
          </p:cNvPr>
          <p:cNvCxnSpPr/>
          <p:nvPr/>
        </p:nvCxnSpPr>
        <p:spPr>
          <a:xfrm>
            <a:off x="4453289" y="3402952"/>
            <a:ext cx="11723" cy="1570833"/>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D05C310E-FDD1-AE0B-44E4-0D235900EE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11497" y="5170749"/>
            <a:ext cx="714375" cy="714375"/>
          </a:xfrm>
          <a:prstGeom prst="rect">
            <a:avLst/>
          </a:prstGeom>
        </p:spPr>
      </p:pic>
    </p:spTree>
    <p:extLst>
      <p:ext uri="{BB962C8B-B14F-4D97-AF65-F5344CB8AC3E}">
        <p14:creationId xmlns:p14="http://schemas.microsoft.com/office/powerpoint/2010/main" val="51970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 grpId="0"/>
      <p:bldP spid="12" grpId="0"/>
      <p:bldP spid="16" grpId="0"/>
      <p:bldP spid="20" grpId="0"/>
      <p:bldP spid="22" grpId="0"/>
      <p:bldP spid="39" grpId="0" animBg="1"/>
      <p:bldP spid="40" grpId="0" animBg="1"/>
      <p:bldP spid="41" grpId="0" animBg="1"/>
      <p:bldP spid="42"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B25C0001-F9B4-82E3-FA8C-286B803FF565}"/>
              </a:ext>
            </a:extLst>
          </p:cNvPr>
          <p:cNvSpPr>
            <a:spLocks noGrp="1"/>
          </p:cNvSpPr>
          <p:nvPr>
            <p:ph type="body" sz="quarter" idx="13"/>
          </p:nvPr>
        </p:nvSpPr>
        <p:spPr/>
        <p:txBody>
          <a:bodyPr/>
          <a:lstStyle/>
          <a:p>
            <a:r>
              <a:rPr lang="de-DE" dirty="0"/>
              <a:t>Komplettsanierung zum Effizienzhaus</a:t>
            </a:r>
          </a:p>
        </p:txBody>
      </p:sp>
      <p:sp>
        <p:nvSpPr>
          <p:cNvPr id="12" name="Textplatzhalter 11">
            <a:extLst>
              <a:ext uri="{FF2B5EF4-FFF2-40B4-BE49-F238E27FC236}">
                <a16:creationId xmlns:a16="http://schemas.microsoft.com/office/drawing/2014/main" id="{EBB0AC37-FF71-2A75-7D0C-9129A382C4FE}"/>
              </a:ext>
            </a:extLst>
          </p:cNvPr>
          <p:cNvSpPr>
            <a:spLocks noGrp="1"/>
          </p:cNvSpPr>
          <p:nvPr>
            <p:ph type="body" sz="quarter" idx="14"/>
          </p:nvPr>
        </p:nvSpPr>
        <p:spPr>
          <a:xfrm>
            <a:off x="1055686" y="1524868"/>
            <a:ext cx="11692125" cy="391964"/>
          </a:xfrm>
        </p:spPr>
        <p:txBody>
          <a:bodyPr/>
          <a:lstStyle/>
          <a:p>
            <a:r>
              <a:rPr lang="de-DE" sz="2000" dirty="0"/>
              <a:t>Zinsgünstiger Kredit 261 mit Tilgungszuschuss: ab 1,09 % effektiver Jahreszins* (</a:t>
            </a:r>
            <a:r>
              <a:rPr lang="de-DE" sz="2000" dirty="0">
                <a:hlinkClick r:id="rId3"/>
              </a:rPr>
              <a:t>Link</a:t>
            </a:r>
            <a:r>
              <a:rPr lang="de-DE" sz="2000" dirty="0"/>
              <a:t>)</a:t>
            </a:r>
          </a:p>
        </p:txBody>
      </p:sp>
      <p:graphicFrame>
        <p:nvGraphicFramePr>
          <p:cNvPr id="10" name="Tabelle 9">
            <a:extLst>
              <a:ext uri="{FF2B5EF4-FFF2-40B4-BE49-F238E27FC236}">
                <a16:creationId xmlns:a16="http://schemas.microsoft.com/office/drawing/2014/main" id="{5F305FD1-2BAD-6B0F-3906-7B75104C3850}"/>
              </a:ext>
            </a:extLst>
          </p:cNvPr>
          <p:cNvGraphicFramePr>
            <a:graphicFrameLocks noGrp="1"/>
          </p:cNvGraphicFramePr>
          <p:nvPr>
            <p:extLst>
              <p:ext uri="{D42A27DB-BD31-4B8C-83A1-F6EECF244321}">
                <p14:modId xmlns:p14="http://schemas.microsoft.com/office/powerpoint/2010/main" val="3652885436"/>
              </p:ext>
            </p:extLst>
          </p:nvPr>
        </p:nvGraphicFramePr>
        <p:xfrm>
          <a:off x="1055688" y="2105024"/>
          <a:ext cx="10050461" cy="4267200"/>
        </p:xfrm>
        <a:graphic>
          <a:graphicData uri="http://schemas.openxmlformats.org/drawingml/2006/table">
            <a:tbl>
              <a:tblPr firstRow="1" bandRow="1">
                <a:tableStyleId>{93296810-A885-4BE3-A3E7-6D5BEEA58F35}</a:tableStyleId>
              </a:tblPr>
              <a:tblGrid>
                <a:gridCol w="2508846">
                  <a:extLst>
                    <a:ext uri="{9D8B030D-6E8A-4147-A177-3AD203B41FA5}">
                      <a16:colId xmlns:a16="http://schemas.microsoft.com/office/drawing/2014/main" val="790341643"/>
                    </a:ext>
                  </a:extLst>
                </a:gridCol>
                <a:gridCol w="1485743">
                  <a:extLst>
                    <a:ext uri="{9D8B030D-6E8A-4147-A177-3AD203B41FA5}">
                      <a16:colId xmlns:a16="http://schemas.microsoft.com/office/drawing/2014/main" val="1245810560"/>
                    </a:ext>
                  </a:extLst>
                </a:gridCol>
                <a:gridCol w="3027936">
                  <a:extLst>
                    <a:ext uri="{9D8B030D-6E8A-4147-A177-3AD203B41FA5}">
                      <a16:colId xmlns:a16="http://schemas.microsoft.com/office/drawing/2014/main" val="715929682"/>
                    </a:ext>
                  </a:extLst>
                </a:gridCol>
                <a:gridCol w="3027936">
                  <a:extLst>
                    <a:ext uri="{9D8B030D-6E8A-4147-A177-3AD203B41FA5}">
                      <a16:colId xmlns:a16="http://schemas.microsoft.com/office/drawing/2014/main" val="3729674734"/>
                    </a:ext>
                  </a:extLst>
                </a:gridCol>
              </a:tblGrid>
              <a:tr h="614471">
                <a:tc>
                  <a:txBody>
                    <a:bodyPr/>
                    <a:lstStyle/>
                    <a:p>
                      <a:pPr algn="ctr"/>
                      <a:r>
                        <a:rPr lang="de-DE" sz="1800" dirty="0">
                          <a:solidFill>
                            <a:schemeClr val="tx2"/>
                          </a:solidFill>
                        </a:rPr>
                        <a:t>Effizienzhaus</a:t>
                      </a:r>
                      <a:br>
                        <a:rPr lang="de-DE" sz="1800" dirty="0">
                          <a:solidFill>
                            <a:schemeClr val="tx2"/>
                          </a:solidFill>
                        </a:rPr>
                      </a:br>
                      <a:r>
                        <a:rPr lang="de-DE" sz="1800" dirty="0">
                          <a:solidFill>
                            <a:schemeClr val="tx2"/>
                          </a:solidFill>
                        </a:rPr>
                        <a:t>(EH)</a:t>
                      </a:r>
                    </a:p>
                  </a:txBody>
                  <a:tcPr/>
                </a:tc>
                <a:tc>
                  <a:txBody>
                    <a:bodyPr/>
                    <a:lstStyle/>
                    <a:p>
                      <a:pPr algn="ctr"/>
                      <a:r>
                        <a:rPr lang="de-DE" sz="1800" dirty="0">
                          <a:solidFill>
                            <a:schemeClr val="tx2"/>
                          </a:solidFill>
                        </a:rPr>
                        <a:t>Tilgungs-zuschuss</a:t>
                      </a:r>
                    </a:p>
                  </a:txBody>
                  <a:tcPr/>
                </a:tc>
                <a:tc>
                  <a:txBody>
                    <a:bodyPr/>
                    <a:lstStyle/>
                    <a:p>
                      <a:pPr algn="ctr"/>
                      <a:r>
                        <a:rPr lang="de-DE" sz="1800" dirty="0">
                          <a:solidFill>
                            <a:schemeClr val="tx2"/>
                          </a:solidFill>
                        </a:rPr>
                        <a:t>Maximal zuwendungsfähig</a:t>
                      </a:r>
                    </a:p>
                  </a:txBody>
                  <a:tcPr/>
                </a:tc>
                <a:tc>
                  <a:txBody>
                    <a:bodyPr/>
                    <a:lstStyle/>
                    <a:p>
                      <a:pPr algn="ctr"/>
                      <a:r>
                        <a:rPr lang="de-DE" sz="1800" dirty="0">
                          <a:solidFill>
                            <a:schemeClr val="tx2"/>
                          </a:solidFill>
                        </a:rPr>
                        <a:t>Bonus-Programme</a:t>
                      </a:r>
                    </a:p>
                  </a:txBody>
                  <a:tcPr/>
                </a:tc>
                <a:extLst>
                  <a:ext uri="{0D108BD9-81ED-4DB2-BD59-A6C34878D82A}">
                    <a16:rowId xmlns:a16="http://schemas.microsoft.com/office/drawing/2014/main" val="1397181757"/>
                  </a:ext>
                </a:extLst>
              </a:tr>
              <a:tr h="505262">
                <a:tc>
                  <a:txBody>
                    <a:bodyPr/>
                    <a:lstStyle/>
                    <a:p>
                      <a:r>
                        <a:rPr lang="de-DE" sz="1800" dirty="0">
                          <a:solidFill>
                            <a:schemeClr val="tx2"/>
                          </a:solidFill>
                        </a:rPr>
                        <a:t>EH Denkmal </a:t>
                      </a:r>
                    </a:p>
                  </a:txBody>
                  <a:tcPr marL="180000" marR="72000" marT="108000" marB="144000"/>
                </a:tc>
                <a:tc>
                  <a:txBody>
                    <a:bodyPr/>
                    <a:lstStyle/>
                    <a:p>
                      <a:pPr algn="ctr"/>
                      <a:r>
                        <a:rPr lang="de-DE" sz="1800" dirty="0">
                          <a:solidFill>
                            <a:schemeClr val="tx2"/>
                          </a:solidFill>
                        </a:rPr>
                        <a:t>5 %</a:t>
                      </a:r>
                    </a:p>
                  </a:txBody>
                  <a:tcPr marL="180000" marR="72000" marT="108000" marB="144000"/>
                </a:tc>
                <a:tc rowSpan="6">
                  <a:txBody>
                    <a:bodyPr/>
                    <a:lstStyle/>
                    <a:p>
                      <a:pPr algn="ctr"/>
                      <a:endParaRPr lang="de-DE" sz="1200" b="1" dirty="0">
                        <a:solidFill>
                          <a:schemeClr val="tx2"/>
                        </a:solidFill>
                      </a:endParaRPr>
                    </a:p>
                    <a:p>
                      <a:pPr algn="ctr"/>
                      <a:endParaRPr lang="de-DE" sz="1200" b="1" dirty="0">
                        <a:solidFill>
                          <a:schemeClr val="tx2"/>
                        </a:solidFill>
                      </a:endParaRPr>
                    </a:p>
                    <a:p>
                      <a:pPr algn="ctr"/>
                      <a:endParaRPr lang="de-DE" sz="1200" b="1" dirty="0">
                        <a:solidFill>
                          <a:schemeClr val="tx2"/>
                        </a:solidFill>
                      </a:endParaRPr>
                    </a:p>
                    <a:p>
                      <a:pPr algn="ctr"/>
                      <a:endParaRPr lang="de-DE" sz="1200" b="1" dirty="0">
                        <a:solidFill>
                          <a:schemeClr val="tx2"/>
                        </a:solidFill>
                      </a:endParaRPr>
                    </a:p>
                    <a:p>
                      <a:pPr algn="ctr"/>
                      <a:r>
                        <a:rPr lang="de-DE" sz="1800" b="1" dirty="0">
                          <a:solidFill>
                            <a:schemeClr val="tx2"/>
                          </a:solidFill>
                        </a:rPr>
                        <a:t>120.000 € </a:t>
                      </a:r>
                      <a:r>
                        <a:rPr lang="de-DE" sz="1800" dirty="0">
                          <a:solidFill>
                            <a:schemeClr val="tx2"/>
                          </a:solidFill>
                        </a:rPr>
                        <a:t>je Wohneinheit (Einfamilienhaus, Mehr-familienhaus Wohnung)</a:t>
                      </a:r>
                    </a:p>
                    <a:p>
                      <a:pPr algn="ctr"/>
                      <a:endParaRPr lang="de-DE" sz="1800" dirty="0">
                        <a:solidFill>
                          <a:schemeClr val="tx2"/>
                        </a:solidFill>
                      </a:endParaRPr>
                    </a:p>
                    <a:p>
                      <a:pPr algn="ctr"/>
                      <a:r>
                        <a:rPr lang="de-DE" sz="1800" b="1" dirty="0">
                          <a:solidFill>
                            <a:schemeClr val="tx2"/>
                          </a:solidFill>
                        </a:rPr>
                        <a:t>150.000 € </a:t>
                      </a:r>
                      <a:r>
                        <a:rPr lang="de-DE" sz="1800" dirty="0">
                          <a:solidFill>
                            <a:schemeClr val="tx2"/>
                          </a:solidFill>
                        </a:rPr>
                        <a:t>je Wohneinheit bei Erneuerbare-Energien- oder Nachhaltigkeits-Klasse</a:t>
                      </a:r>
                      <a:br>
                        <a:rPr lang="de-DE" sz="1800" dirty="0">
                          <a:solidFill>
                            <a:schemeClr val="tx2"/>
                          </a:solidFill>
                        </a:rPr>
                      </a:br>
                      <a:r>
                        <a:rPr lang="de-DE" sz="1800" dirty="0">
                          <a:solidFill>
                            <a:schemeClr val="tx2"/>
                          </a:solidFill>
                        </a:rPr>
                        <a:t>(EE-Klasse / NH-Klasse) </a:t>
                      </a:r>
                    </a:p>
                  </a:txBody>
                  <a:tcPr/>
                </a:tc>
                <a:tc rowSpan="6">
                  <a:txBody>
                    <a:bodyPr/>
                    <a:lstStyle/>
                    <a:p>
                      <a:pPr algn="ctr"/>
                      <a:endParaRPr lang="de-DE" sz="1200" dirty="0">
                        <a:solidFill>
                          <a:schemeClr val="tx2"/>
                        </a:solidFill>
                      </a:endParaRPr>
                    </a:p>
                    <a:p>
                      <a:pPr algn="ctr"/>
                      <a:endParaRPr lang="de-DE" sz="1200" dirty="0">
                        <a:solidFill>
                          <a:schemeClr val="tx2"/>
                        </a:solidFill>
                      </a:endParaRPr>
                    </a:p>
                    <a:p>
                      <a:pPr algn="ctr"/>
                      <a:r>
                        <a:rPr lang="de-DE" sz="1800" b="1" dirty="0">
                          <a:solidFill>
                            <a:schemeClr val="tx2"/>
                          </a:solidFill>
                        </a:rPr>
                        <a:t>+ 10 % </a:t>
                      </a:r>
                      <a:br>
                        <a:rPr lang="de-DE" sz="1800" b="1" dirty="0">
                          <a:solidFill>
                            <a:schemeClr val="tx2"/>
                          </a:solidFill>
                        </a:rPr>
                      </a:br>
                      <a:r>
                        <a:rPr lang="de-DE" sz="1800" dirty="0">
                          <a:solidFill>
                            <a:schemeClr val="tx2"/>
                          </a:solidFill>
                        </a:rPr>
                        <a:t>Gebäude älter </a:t>
                      </a:r>
                      <a:r>
                        <a:rPr lang="de-DE" sz="1800">
                          <a:solidFill>
                            <a:schemeClr val="tx2"/>
                          </a:solidFill>
                        </a:rPr>
                        <a:t>als 1958 </a:t>
                      </a:r>
                      <a:r>
                        <a:rPr lang="de-DE" sz="1800" dirty="0">
                          <a:solidFill>
                            <a:schemeClr val="tx2"/>
                          </a:solidFill>
                        </a:rPr>
                        <a:t>oder</a:t>
                      </a:r>
                    </a:p>
                    <a:p>
                      <a:pPr algn="ctr"/>
                      <a:r>
                        <a:rPr lang="de-DE" sz="1800" dirty="0">
                          <a:solidFill>
                            <a:schemeClr val="tx2"/>
                          </a:solidFill>
                        </a:rPr>
                        <a:t>Energieausweis Klasse H</a:t>
                      </a:r>
                    </a:p>
                    <a:p>
                      <a:pPr algn="ctr"/>
                      <a:r>
                        <a:rPr lang="de-DE" sz="1400" dirty="0">
                          <a:solidFill>
                            <a:schemeClr val="tx2"/>
                          </a:solidFill>
                        </a:rPr>
                        <a:t>(</a:t>
                      </a:r>
                      <a:r>
                        <a:rPr lang="de-DE" sz="1400" dirty="0" err="1">
                          <a:solidFill>
                            <a:schemeClr val="tx2"/>
                          </a:solidFill>
                        </a:rPr>
                        <a:t>Worst</a:t>
                      </a:r>
                      <a:r>
                        <a:rPr lang="de-DE" sz="1400" dirty="0">
                          <a:solidFill>
                            <a:schemeClr val="tx2"/>
                          </a:solidFill>
                        </a:rPr>
                        <a:t> Performing Building)</a:t>
                      </a:r>
                    </a:p>
                    <a:p>
                      <a:pPr algn="ctr"/>
                      <a:r>
                        <a:rPr lang="de-DE" sz="1800" dirty="0">
                          <a:solidFill>
                            <a:schemeClr val="tx2"/>
                          </a:solidFill>
                        </a:rPr>
                        <a:t> </a:t>
                      </a:r>
                    </a:p>
                    <a:p>
                      <a:pPr algn="ctr"/>
                      <a:r>
                        <a:rPr lang="de-DE" sz="1800" b="1" dirty="0">
                          <a:solidFill>
                            <a:schemeClr val="tx2"/>
                          </a:solidFill>
                        </a:rPr>
                        <a:t>oder</a:t>
                      </a:r>
                      <a:r>
                        <a:rPr lang="de-DE" sz="1800" dirty="0">
                          <a:solidFill>
                            <a:schemeClr val="tx2"/>
                          </a:solidFill>
                        </a:rPr>
                        <a:t> </a:t>
                      </a:r>
                    </a:p>
                    <a:p>
                      <a:pPr algn="ctr"/>
                      <a:endParaRPr lang="de-DE" sz="1800" dirty="0">
                        <a:solidFill>
                          <a:schemeClr val="tx2"/>
                        </a:solidFill>
                      </a:endParaRPr>
                    </a:p>
                    <a:p>
                      <a:pPr algn="ctr"/>
                      <a:r>
                        <a:rPr lang="de-DE" sz="1800" b="1" dirty="0">
                          <a:solidFill>
                            <a:schemeClr val="tx2"/>
                          </a:solidFill>
                        </a:rPr>
                        <a:t>+ 15 % </a:t>
                      </a:r>
                      <a:br>
                        <a:rPr lang="de-DE" sz="1800" b="1" dirty="0">
                          <a:solidFill>
                            <a:schemeClr val="tx2"/>
                          </a:solidFill>
                        </a:rPr>
                      </a:br>
                      <a:r>
                        <a:rPr lang="de-DE" sz="1800" dirty="0">
                          <a:solidFill>
                            <a:schemeClr val="tx2"/>
                          </a:solidFill>
                        </a:rPr>
                        <a:t>Serielle Sanierung-Bonus</a:t>
                      </a:r>
                      <a:br>
                        <a:rPr lang="de-DE" sz="1800" dirty="0">
                          <a:solidFill>
                            <a:schemeClr val="tx2"/>
                          </a:solidFill>
                        </a:rPr>
                      </a:br>
                      <a:r>
                        <a:rPr lang="de-DE" sz="1400" dirty="0">
                          <a:solidFill>
                            <a:schemeClr val="tx2"/>
                          </a:solidFill>
                        </a:rPr>
                        <a:t>(vorgefertigte Elemente)</a:t>
                      </a:r>
                    </a:p>
                    <a:p>
                      <a:pPr algn="ctr"/>
                      <a:endParaRPr lang="de-DE" sz="1800" dirty="0">
                        <a:solidFill>
                          <a:schemeClr val="tx2"/>
                        </a:solidFill>
                      </a:endParaRPr>
                    </a:p>
                  </a:txBody>
                  <a:tcPr/>
                </a:tc>
                <a:extLst>
                  <a:ext uri="{0D108BD9-81ED-4DB2-BD59-A6C34878D82A}">
                    <a16:rowId xmlns:a16="http://schemas.microsoft.com/office/drawing/2014/main" val="525047548"/>
                  </a:ext>
                </a:extLst>
              </a:tr>
              <a:tr h="505262">
                <a:tc>
                  <a:txBody>
                    <a:bodyPr/>
                    <a:lstStyle/>
                    <a:p>
                      <a:r>
                        <a:rPr lang="de-DE" sz="1800" dirty="0">
                          <a:solidFill>
                            <a:schemeClr val="tx2"/>
                          </a:solidFill>
                        </a:rPr>
                        <a:t>EH 85</a:t>
                      </a:r>
                    </a:p>
                  </a:txBody>
                  <a:tcPr marL="180000" marR="72000" marT="108000" marB="144000"/>
                </a:tc>
                <a:tc>
                  <a:txBody>
                    <a:bodyPr/>
                    <a:lstStyle/>
                    <a:p>
                      <a:pPr algn="ctr"/>
                      <a:r>
                        <a:rPr lang="de-DE" sz="1800" dirty="0">
                          <a:solidFill>
                            <a:schemeClr val="tx2"/>
                          </a:solidFill>
                        </a:rPr>
                        <a:t>5 % </a:t>
                      </a:r>
                    </a:p>
                  </a:txBody>
                  <a:tcPr marL="180000" marR="72000" marT="108000" marB="144000"/>
                </a:tc>
                <a:tc v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3000"/>
                      </a:schemeClr>
                    </a:solidFill>
                  </a:tcPr>
                </a:tc>
                <a:tc vMerge="1">
                  <a:txBody>
                    <a:bodyPr/>
                    <a:lstStyle/>
                    <a:p>
                      <a:endParaRPr lang="de-DE"/>
                    </a:p>
                  </a:txBody>
                  <a:tcPr/>
                </a:tc>
                <a:extLst>
                  <a:ext uri="{0D108BD9-81ED-4DB2-BD59-A6C34878D82A}">
                    <a16:rowId xmlns:a16="http://schemas.microsoft.com/office/drawing/2014/main" val="334789937"/>
                  </a:ext>
                </a:extLst>
              </a:tr>
              <a:tr h="505262">
                <a:tc>
                  <a:txBody>
                    <a:bodyPr/>
                    <a:lstStyle/>
                    <a:p>
                      <a:r>
                        <a:rPr lang="de-DE" sz="1800" dirty="0">
                          <a:solidFill>
                            <a:schemeClr val="tx2"/>
                          </a:solidFill>
                        </a:rPr>
                        <a:t>EH 70</a:t>
                      </a:r>
                    </a:p>
                  </a:txBody>
                  <a:tcPr marL="180000" marR="72000" marT="108000" marB="144000"/>
                </a:tc>
                <a:tc>
                  <a:txBody>
                    <a:bodyPr/>
                    <a:lstStyle/>
                    <a:p>
                      <a:pPr algn="ctr"/>
                      <a:r>
                        <a:rPr lang="de-DE" sz="1800" dirty="0">
                          <a:solidFill>
                            <a:schemeClr val="tx2"/>
                          </a:solidFill>
                        </a:rPr>
                        <a:t>10 %</a:t>
                      </a:r>
                    </a:p>
                  </a:txBody>
                  <a:tcPr marL="180000" marR="72000" marT="108000" marB="144000"/>
                </a:tc>
                <a:tc v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3000"/>
                      </a:schemeClr>
                    </a:solidFill>
                  </a:tcPr>
                </a:tc>
                <a:tc vMerge="1">
                  <a:txBody>
                    <a:bodyPr/>
                    <a:lstStyle/>
                    <a:p>
                      <a:endParaRPr lang="de-DE"/>
                    </a:p>
                  </a:txBody>
                  <a:tcPr/>
                </a:tc>
                <a:extLst>
                  <a:ext uri="{0D108BD9-81ED-4DB2-BD59-A6C34878D82A}">
                    <a16:rowId xmlns:a16="http://schemas.microsoft.com/office/drawing/2014/main" val="3989050913"/>
                  </a:ext>
                </a:extLst>
              </a:tr>
              <a:tr h="505262">
                <a:tc>
                  <a:txBody>
                    <a:bodyPr/>
                    <a:lstStyle/>
                    <a:p>
                      <a:r>
                        <a:rPr lang="de-DE" sz="1800" dirty="0">
                          <a:solidFill>
                            <a:schemeClr val="tx2"/>
                          </a:solidFill>
                        </a:rPr>
                        <a:t>EH 55</a:t>
                      </a:r>
                    </a:p>
                  </a:txBody>
                  <a:tcPr marL="180000" marR="72000" marT="108000" marB="144000"/>
                </a:tc>
                <a:tc>
                  <a:txBody>
                    <a:bodyPr/>
                    <a:lstStyle/>
                    <a:p>
                      <a:pPr algn="ctr"/>
                      <a:r>
                        <a:rPr lang="de-DE" sz="1800" dirty="0">
                          <a:solidFill>
                            <a:schemeClr val="tx2"/>
                          </a:solidFill>
                        </a:rPr>
                        <a:t>15 %</a:t>
                      </a:r>
                    </a:p>
                  </a:txBody>
                  <a:tcPr marL="180000" marR="72000" marT="108000" marB="144000"/>
                </a:tc>
                <a:tc v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3000"/>
                      </a:schemeClr>
                    </a:solidFill>
                  </a:tcPr>
                </a:tc>
                <a:tc vMerge="1">
                  <a:txBody>
                    <a:bodyPr/>
                    <a:lstStyle/>
                    <a:p>
                      <a:endParaRPr lang="de-DE"/>
                    </a:p>
                  </a:txBody>
                  <a:tcPr/>
                </a:tc>
                <a:extLst>
                  <a:ext uri="{0D108BD9-81ED-4DB2-BD59-A6C34878D82A}">
                    <a16:rowId xmlns:a16="http://schemas.microsoft.com/office/drawing/2014/main" val="546925278"/>
                  </a:ext>
                </a:extLst>
              </a:tr>
              <a:tr h="505262">
                <a:tc>
                  <a:txBody>
                    <a:bodyPr/>
                    <a:lstStyle/>
                    <a:p>
                      <a:r>
                        <a:rPr lang="de-DE" sz="1800" dirty="0">
                          <a:solidFill>
                            <a:schemeClr val="tx2"/>
                          </a:solidFill>
                        </a:rPr>
                        <a:t>EH 40</a:t>
                      </a:r>
                    </a:p>
                  </a:txBody>
                  <a:tcPr marL="180000" marR="72000" marT="108000" marB="144000"/>
                </a:tc>
                <a:tc>
                  <a:txBody>
                    <a:bodyPr/>
                    <a:lstStyle/>
                    <a:p>
                      <a:pPr algn="ctr"/>
                      <a:r>
                        <a:rPr lang="de-DE" sz="1800" dirty="0">
                          <a:solidFill>
                            <a:schemeClr val="tx2"/>
                          </a:solidFill>
                        </a:rPr>
                        <a:t>20 %</a:t>
                      </a:r>
                    </a:p>
                  </a:txBody>
                  <a:tcPr marL="180000" marR="72000" marT="108000" marB="144000"/>
                </a:tc>
                <a:tc v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3000"/>
                      </a:schemeClr>
                    </a:solidFill>
                  </a:tcPr>
                </a:tc>
                <a:tc vMerge="1">
                  <a:txBody>
                    <a:bodyPr/>
                    <a:lstStyle/>
                    <a:p>
                      <a:endParaRPr lang="de-DE"/>
                    </a:p>
                  </a:txBody>
                  <a:tcPr/>
                </a:tc>
                <a:extLst>
                  <a:ext uri="{0D108BD9-81ED-4DB2-BD59-A6C34878D82A}">
                    <a16:rowId xmlns:a16="http://schemas.microsoft.com/office/drawing/2014/main" val="3954176101"/>
                  </a:ext>
                </a:extLst>
              </a:tr>
              <a:tr h="955690">
                <a:tc>
                  <a:txBody>
                    <a:bodyPr/>
                    <a:lstStyle/>
                    <a:p>
                      <a:r>
                        <a:rPr lang="de-DE" sz="1800" dirty="0">
                          <a:solidFill>
                            <a:schemeClr val="tx2"/>
                          </a:solidFill>
                        </a:rPr>
                        <a:t>+ EE-Klasse und/oder </a:t>
                      </a:r>
                      <a:br>
                        <a:rPr lang="de-DE" sz="1800" dirty="0">
                          <a:solidFill>
                            <a:schemeClr val="tx2"/>
                          </a:solidFill>
                        </a:rPr>
                      </a:br>
                      <a:r>
                        <a:rPr lang="de-DE" sz="1800" dirty="0">
                          <a:solidFill>
                            <a:schemeClr val="tx2"/>
                          </a:solidFill>
                        </a:rPr>
                        <a:t>NH-Klasse</a:t>
                      </a:r>
                    </a:p>
                  </a:txBody>
                  <a:tcPr marL="180000" marR="72000" marT="108000" marB="144000"/>
                </a:tc>
                <a:tc>
                  <a:txBody>
                    <a:bodyPr/>
                    <a:lstStyle/>
                    <a:p>
                      <a:pPr algn="ctr"/>
                      <a:r>
                        <a:rPr lang="de-DE" sz="1800" dirty="0">
                          <a:solidFill>
                            <a:schemeClr val="tx2"/>
                          </a:solidFill>
                        </a:rPr>
                        <a:t>+ 5 %</a:t>
                      </a:r>
                    </a:p>
                  </a:txBody>
                  <a:tcPr marL="180000" marR="72000" marT="108000" marB="144000"/>
                </a:tc>
                <a:tc vMerge="1">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33000"/>
                      </a:schemeClr>
                    </a:solidFill>
                  </a:tcPr>
                </a:tc>
                <a:tc vMerge="1">
                  <a:txBody>
                    <a:bodyPr/>
                    <a:lstStyle/>
                    <a:p>
                      <a:endParaRPr lang="de-DE"/>
                    </a:p>
                  </a:txBody>
                  <a:tcPr/>
                </a:tc>
                <a:extLst>
                  <a:ext uri="{0D108BD9-81ED-4DB2-BD59-A6C34878D82A}">
                    <a16:rowId xmlns:a16="http://schemas.microsoft.com/office/drawing/2014/main" val="2112110502"/>
                  </a:ext>
                </a:extLst>
              </a:tr>
            </a:tbl>
          </a:graphicData>
        </a:graphic>
      </p:graphicFrame>
      <p:sp>
        <p:nvSpPr>
          <p:cNvPr id="3" name="Textfeld 2">
            <a:extLst>
              <a:ext uri="{FF2B5EF4-FFF2-40B4-BE49-F238E27FC236}">
                <a16:creationId xmlns:a16="http://schemas.microsoft.com/office/drawing/2014/main" id="{7F5DE40C-ED0D-4E2F-BD4C-33D75F86BF74}"/>
              </a:ext>
            </a:extLst>
          </p:cNvPr>
          <p:cNvSpPr txBox="1"/>
          <p:nvPr/>
        </p:nvSpPr>
        <p:spPr>
          <a:xfrm>
            <a:off x="1059282" y="1849365"/>
            <a:ext cx="1895943" cy="240066"/>
          </a:xfrm>
          <a:prstGeom prst="rect">
            <a:avLst/>
          </a:prstGeom>
          <a:noFill/>
          <a:ln>
            <a:noFill/>
          </a:ln>
        </p:spPr>
        <p:txBody>
          <a:bodyPr wrap="square" bIns="0">
            <a:spAutoFit/>
          </a:bodyPr>
          <a:lstStyle/>
          <a:p>
            <a:pPr>
              <a:lnSpc>
                <a:spcPct val="90000"/>
              </a:lnSpc>
              <a:spcBef>
                <a:spcPts val="1000"/>
              </a:spcBef>
            </a:pPr>
            <a:r>
              <a:rPr lang="de-DE" sz="1400" dirty="0">
                <a:solidFill>
                  <a:schemeClr val="accent1"/>
                </a:solidFill>
              </a:rPr>
              <a:t>*Stand 30.10.2024</a:t>
            </a:r>
          </a:p>
        </p:txBody>
      </p:sp>
    </p:spTree>
    <p:extLst>
      <p:ext uri="{BB962C8B-B14F-4D97-AF65-F5344CB8AC3E}">
        <p14:creationId xmlns:p14="http://schemas.microsoft.com/office/powerpoint/2010/main" val="1360849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3166B2C-11D6-F2D9-75F8-1B3C90B80556}"/>
              </a:ext>
            </a:extLst>
          </p:cNvPr>
          <p:cNvSpPr>
            <a:spLocks noGrp="1"/>
          </p:cNvSpPr>
          <p:nvPr>
            <p:ph type="body" sz="quarter" idx="13"/>
          </p:nvPr>
        </p:nvSpPr>
        <p:spPr/>
        <p:txBody>
          <a:bodyPr/>
          <a:lstStyle/>
          <a:p>
            <a:r>
              <a:rPr lang="de-DE" dirty="0"/>
              <a:t>Eigenen Strom produzieren</a:t>
            </a:r>
          </a:p>
        </p:txBody>
      </p:sp>
      <p:sp>
        <p:nvSpPr>
          <p:cNvPr id="3" name="Textplatzhalter 2">
            <a:extLst>
              <a:ext uri="{FF2B5EF4-FFF2-40B4-BE49-F238E27FC236}">
                <a16:creationId xmlns:a16="http://schemas.microsoft.com/office/drawing/2014/main" id="{610CA624-1375-A8B8-38A4-6DADD0AC4A8B}"/>
              </a:ext>
            </a:extLst>
          </p:cNvPr>
          <p:cNvSpPr>
            <a:spLocks noGrp="1"/>
          </p:cNvSpPr>
          <p:nvPr>
            <p:ph type="body" sz="quarter" idx="14"/>
          </p:nvPr>
        </p:nvSpPr>
        <p:spPr/>
        <p:txBody>
          <a:bodyPr/>
          <a:lstStyle/>
          <a:p>
            <a:r>
              <a:rPr lang="de-DE" dirty="0"/>
              <a:t>Weitere Informationen zu Photovoltaik </a:t>
            </a:r>
          </a:p>
        </p:txBody>
      </p:sp>
      <p:sp>
        <p:nvSpPr>
          <p:cNvPr id="4" name="Textplatzhalter 3">
            <a:extLst>
              <a:ext uri="{FF2B5EF4-FFF2-40B4-BE49-F238E27FC236}">
                <a16:creationId xmlns:a16="http://schemas.microsoft.com/office/drawing/2014/main" id="{1FB8AD42-317E-EC95-7D82-BDFA3708BDA3}"/>
              </a:ext>
            </a:extLst>
          </p:cNvPr>
          <p:cNvSpPr>
            <a:spLocks noGrp="1"/>
          </p:cNvSpPr>
          <p:nvPr>
            <p:ph type="body" sz="quarter" idx="32"/>
          </p:nvPr>
        </p:nvSpPr>
        <p:spPr/>
        <p:txBody>
          <a:bodyPr/>
          <a:lstStyle/>
          <a:p>
            <a:pPr marL="0" indent="0">
              <a:buNone/>
            </a:pPr>
            <a:r>
              <a:rPr lang="de-DE" sz="2000" b="1" dirty="0"/>
              <a:t>Auf dem Dach </a:t>
            </a:r>
          </a:p>
          <a:p>
            <a:pPr marL="643913" lvl="1" indent="-285750"/>
            <a:r>
              <a:rPr lang="de-DE" sz="2000" dirty="0"/>
              <a:t>Solarkataster (</a:t>
            </a:r>
            <a:r>
              <a:rPr lang="de-DE" sz="2000" dirty="0">
                <a:hlinkClick r:id="rId3"/>
              </a:rPr>
              <a:t>Link</a:t>
            </a:r>
            <a:r>
              <a:rPr lang="de-DE" sz="2000" dirty="0"/>
              <a:t>)</a:t>
            </a:r>
          </a:p>
          <a:p>
            <a:pPr marL="643913" lvl="1" indent="-285750"/>
            <a:r>
              <a:rPr lang="de-DE" sz="2000" dirty="0"/>
              <a:t>Tipps von der LEA (</a:t>
            </a:r>
            <a:r>
              <a:rPr lang="de-DE" sz="2000" dirty="0">
                <a:hlinkClick r:id="rId4"/>
              </a:rPr>
              <a:t>Link</a:t>
            </a:r>
            <a:r>
              <a:rPr lang="de-DE" sz="2000" dirty="0"/>
              <a:t>)</a:t>
            </a:r>
          </a:p>
          <a:p>
            <a:pPr marL="643913" lvl="1" indent="-285750"/>
            <a:r>
              <a:rPr lang="de-DE" sz="2000" dirty="0"/>
              <a:t>Einspeisevergütung, Nullsteuersatz </a:t>
            </a:r>
          </a:p>
          <a:p>
            <a:pPr marL="643913" lvl="1" indent="-285750"/>
            <a:r>
              <a:rPr lang="de-DE" sz="2000" dirty="0"/>
              <a:t>Zinsgünstige Kredite </a:t>
            </a:r>
          </a:p>
          <a:p>
            <a:pPr marL="1069363" lvl="3" indent="0">
              <a:buNone/>
            </a:pPr>
            <a:r>
              <a:rPr lang="de-DE" sz="2000" dirty="0"/>
              <a:t>PV-Anlagen-Darlehen </a:t>
            </a:r>
            <a:r>
              <a:rPr lang="de-DE" sz="2000" dirty="0" err="1"/>
              <a:t>WIBank</a:t>
            </a:r>
            <a:r>
              <a:rPr lang="de-DE" sz="2000" dirty="0"/>
              <a:t> (</a:t>
            </a:r>
            <a:r>
              <a:rPr lang="de-DE" sz="2000" dirty="0">
                <a:hlinkClick r:id="rId5"/>
              </a:rPr>
              <a:t>Link</a:t>
            </a:r>
            <a:r>
              <a:rPr lang="de-DE" sz="2000" dirty="0"/>
              <a:t>)</a:t>
            </a:r>
          </a:p>
          <a:p>
            <a:pPr marL="1069363" lvl="3" indent="0">
              <a:buNone/>
            </a:pPr>
            <a:r>
              <a:rPr lang="de-DE" sz="2000" dirty="0"/>
              <a:t>KfW 270 (</a:t>
            </a:r>
            <a:r>
              <a:rPr lang="de-DE" sz="2000" dirty="0">
                <a:hlinkClick r:id="rId6"/>
              </a:rPr>
              <a:t>Link</a:t>
            </a:r>
            <a:r>
              <a:rPr lang="de-DE" sz="2000" dirty="0"/>
              <a:t>)</a:t>
            </a:r>
          </a:p>
          <a:p>
            <a:pPr marL="643913" lvl="1" indent="-285750"/>
            <a:r>
              <a:rPr lang="de-DE" sz="2000" dirty="0"/>
              <a:t>Evtl. kommunale Förderung</a:t>
            </a:r>
          </a:p>
          <a:p>
            <a:pPr marL="358163" lvl="1" indent="0">
              <a:buNone/>
            </a:pPr>
            <a:endParaRPr lang="de-DE" sz="1050" dirty="0"/>
          </a:p>
          <a:p>
            <a:pPr marL="0" indent="0">
              <a:buNone/>
            </a:pPr>
            <a:r>
              <a:rPr lang="de-DE" sz="2000" b="1" dirty="0"/>
              <a:t>Auf Balkon oder Terrasse</a:t>
            </a:r>
          </a:p>
          <a:p>
            <a:pPr marL="643913" lvl="1" indent="-285750"/>
            <a:r>
              <a:rPr lang="de-DE" sz="2000" dirty="0"/>
              <a:t>Mini-PV-Anlagen bis 800 Watt </a:t>
            </a:r>
          </a:p>
          <a:p>
            <a:pPr marL="643913" lvl="1" indent="-285750"/>
            <a:r>
              <a:rPr lang="de-DE" sz="2000" dirty="0"/>
              <a:t>Tipps von der LEA (</a:t>
            </a:r>
            <a:r>
              <a:rPr lang="de-DE" sz="2000" dirty="0">
                <a:hlinkClick r:id="rId7"/>
              </a:rPr>
              <a:t>Link</a:t>
            </a:r>
            <a:r>
              <a:rPr lang="de-DE" sz="2000" dirty="0"/>
              <a:t>)</a:t>
            </a:r>
          </a:p>
        </p:txBody>
      </p:sp>
      <p:pic>
        <p:nvPicPr>
          <p:cNvPr id="5" name="Grafik 4">
            <a:extLst>
              <a:ext uri="{FF2B5EF4-FFF2-40B4-BE49-F238E27FC236}">
                <a16:creationId xmlns:a16="http://schemas.microsoft.com/office/drawing/2014/main" id="{D0E3820A-A421-4A1A-33F3-1EF03287A1A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21349" y="2845596"/>
            <a:ext cx="6478227" cy="4319586"/>
          </a:xfrm>
          <a:prstGeom prst="rect">
            <a:avLst/>
          </a:prstGeom>
        </p:spPr>
      </p:pic>
      <p:pic>
        <p:nvPicPr>
          <p:cNvPr id="9" name="Grafik 8" descr="Sonne mit einfarbiger Füllung">
            <a:extLst>
              <a:ext uri="{FF2B5EF4-FFF2-40B4-BE49-F238E27FC236}">
                <a16:creationId xmlns:a16="http://schemas.microsoft.com/office/drawing/2014/main" id="{F26ED1D4-F8A0-6E1E-E5A5-7B34D2B9F9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38540" y="1441993"/>
            <a:ext cx="1825931" cy="1825931"/>
          </a:xfrm>
          <a:prstGeom prst="rect">
            <a:avLst/>
          </a:prstGeom>
        </p:spPr>
      </p:pic>
    </p:spTree>
    <p:extLst>
      <p:ext uri="{BB962C8B-B14F-4D97-AF65-F5344CB8AC3E}">
        <p14:creationId xmlns:p14="http://schemas.microsoft.com/office/powerpoint/2010/main" val="203373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A8A6B6B0-2CD5-3B62-B052-E97293EF0102}"/>
              </a:ext>
            </a:extLst>
          </p:cNvPr>
          <p:cNvPicPr>
            <a:picLocks noGrp="1" noChangeAspect="1"/>
          </p:cNvPicPr>
          <p:nvPr>
            <p:ph type="pic" sz="quarter" idx="32"/>
          </p:nvPr>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2" name="Textplatzhalter 1">
            <a:extLst>
              <a:ext uri="{FF2B5EF4-FFF2-40B4-BE49-F238E27FC236}">
                <a16:creationId xmlns:a16="http://schemas.microsoft.com/office/drawing/2014/main" id="{87A8222E-7AC3-B325-C1D4-59DD5670E176}"/>
              </a:ext>
            </a:extLst>
          </p:cNvPr>
          <p:cNvSpPr>
            <a:spLocks noGrp="1"/>
          </p:cNvSpPr>
          <p:nvPr>
            <p:ph type="body" sz="quarter" idx="13"/>
          </p:nvPr>
        </p:nvSpPr>
        <p:spPr>
          <a:xfrm>
            <a:off x="6814036" y="908720"/>
            <a:ext cx="5707865" cy="492891"/>
          </a:xfrm>
        </p:spPr>
        <p:txBody>
          <a:bodyPr/>
          <a:lstStyle/>
          <a:p>
            <a:r>
              <a:rPr lang="de-DE" sz="2400" dirty="0"/>
              <a:t>Photovoltaik-Anlagen-Darlehen </a:t>
            </a:r>
          </a:p>
        </p:txBody>
      </p:sp>
      <p:sp>
        <p:nvSpPr>
          <p:cNvPr id="4" name="Textplatzhalter 3">
            <a:extLst>
              <a:ext uri="{FF2B5EF4-FFF2-40B4-BE49-F238E27FC236}">
                <a16:creationId xmlns:a16="http://schemas.microsoft.com/office/drawing/2014/main" id="{9F7AFE1F-3A3D-99BB-5D78-B881704568D2}"/>
              </a:ext>
            </a:extLst>
          </p:cNvPr>
          <p:cNvSpPr>
            <a:spLocks noGrp="1"/>
          </p:cNvSpPr>
          <p:nvPr>
            <p:ph type="body" sz="quarter" idx="14"/>
          </p:nvPr>
        </p:nvSpPr>
        <p:spPr>
          <a:xfrm>
            <a:off x="6814037" y="1556792"/>
            <a:ext cx="5159224" cy="391964"/>
          </a:xfrm>
        </p:spPr>
        <p:txBody>
          <a:bodyPr/>
          <a:lstStyle/>
          <a:p>
            <a:r>
              <a:rPr lang="de-DE" dirty="0"/>
              <a:t>Finanzierungsprogramm der WI Bank</a:t>
            </a:r>
            <a:br>
              <a:rPr lang="de-DE" dirty="0"/>
            </a:br>
            <a:r>
              <a:rPr lang="de-DE" dirty="0"/>
              <a:t>(</a:t>
            </a:r>
            <a:r>
              <a:rPr lang="de-DE" dirty="0">
                <a:hlinkClick r:id="rId4"/>
              </a:rPr>
              <a:t>Link</a:t>
            </a:r>
            <a:r>
              <a:rPr lang="de-DE" dirty="0"/>
              <a:t>)</a:t>
            </a:r>
          </a:p>
        </p:txBody>
      </p:sp>
      <p:sp>
        <p:nvSpPr>
          <p:cNvPr id="9" name="Textplatzhalter 8">
            <a:extLst>
              <a:ext uri="{FF2B5EF4-FFF2-40B4-BE49-F238E27FC236}">
                <a16:creationId xmlns:a16="http://schemas.microsoft.com/office/drawing/2014/main" id="{FF178E65-3C39-2A0C-F13B-6B255186B8F7}"/>
              </a:ext>
            </a:extLst>
          </p:cNvPr>
          <p:cNvSpPr>
            <a:spLocks noGrp="1"/>
          </p:cNvSpPr>
          <p:nvPr>
            <p:ph type="body" sz="quarter" idx="33"/>
          </p:nvPr>
        </p:nvSpPr>
        <p:spPr>
          <a:xfrm>
            <a:off x="6816726" y="2340954"/>
            <a:ext cx="4984413" cy="4319586"/>
          </a:xfrm>
        </p:spPr>
        <p:txBody>
          <a:bodyPr/>
          <a:lstStyle/>
          <a:p>
            <a:pPr marL="285750" indent="-285750">
              <a:buFont typeface="Arial" panose="020B0604020202020204" pitchFamily="34" charset="0"/>
              <a:buChar char="•"/>
            </a:pPr>
            <a:r>
              <a:rPr lang="de-DE" sz="2000" dirty="0"/>
              <a:t>Für selbstgenutzte Wohngebäude</a:t>
            </a:r>
          </a:p>
          <a:p>
            <a:pPr marL="285750" indent="-285750">
              <a:buFont typeface="Arial" panose="020B0604020202020204" pitchFamily="34" charset="0"/>
              <a:buChar char="•"/>
            </a:pPr>
            <a:r>
              <a:rPr lang="de-DE" sz="2000" dirty="0"/>
              <a:t>Erstmaliger Kauf, Installation und Anschluss von: </a:t>
            </a:r>
          </a:p>
          <a:p>
            <a:pPr marL="971550" lvl="1" indent="-285750"/>
            <a:r>
              <a:rPr lang="de-DE" sz="2000" dirty="0"/>
              <a:t>PV-Anlage ggf. mit Batteriespeicher</a:t>
            </a:r>
          </a:p>
          <a:p>
            <a:pPr marL="971550" lvl="1" indent="-285750"/>
            <a:r>
              <a:rPr lang="de-DE" sz="2000" dirty="0"/>
              <a:t>Steuer- und Regelungstechnik</a:t>
            </a:r>
          </a:p>
          <a:p>
            <a:pPr marL="285750" indent="-285750">
              <a:buFont typeface="Arial" panose="020B0604020202020204" pitchFamily="34" charset="0"/>
              <a:buChar char="•"/>
            </a:pPr>
            <a:r>
              <a:rPr lang="de-DE" sz="2000" dirty="0"/>
              <a:t>Aktuelle Konditionen </a:t>
            </a:r>
          </a:p>
          <a:p>
            <a:pPr marL="971550" lvl="1" indent="-285750"/>
            <a:r>
              <a:rPr lang="de-DE" sz="2000" b="1" dirty="0"/>
              <a:t>Ab 10.000 bis 50.000 € je Vorhaben</a:t>
            </a:r>
          </a:p>
          <a:p>
            <a:pPr marL="971550" lvl="1" indent="-285750"/>
            <a:r>
              <a:rPr lang="de-DE" sz="2000" b="1" dirty="0"/>
              <a:t>1,00 % p.a. Zinszuschuss</a:t>
            </a:r>
            <a:br>
              <a:rPr lang="de-DE" sz="2000" dirty="0"/>
            </a:br>
            <a:endParaRPr lang="de-DE" sz="1000" dirty="0"/>
          </a:p>
        </p:txBody>
      </p:sp>
      <p:sp>
        <p:nvSpPr>
          <p:cNvPr id="13" name="Textfeld 12">
            <a:extLst>
              <a:ext uri="{FF2B5EF4-FFF2-40B4-BE49-F238E27FC236}">
                <a16:creationId xmlns:a16="http://schemas.microsoft.com/office/drawing/2014/main" id="{2FFE3D04-59CE-A46F-7A38-840A3839F1DA}"/>
              </a:ext>
            </a:extLst>
          </p:cNvPr>
          <p:cNvSpPr txBox="1"/>
          <p:nvPr/>
        </p:nvSpPr>
        <p:spPr>
          <a:xfrm>
            <a:off x="5052000" y="0"/>
            <a:ext cx="1044000" cy="253916"/>
          </a:xfrm>
          <a:prstGeom prst="rect">
            <a:avLst/>
          </a:prstGeom>
          <a:solidFill>
            <a:schemeClr val="bg1"/>
          </a:solidFill>
        </p:spPr>
        <p:txBody>
          <a:bodyPr wrap="square">
            <a:spAutoFit/>
          </a:bodyPr>
          <a:lstStyle/>
          <a:p>
            <a:pPr algn="r"/>
            <a:r>
              <a:rPr lang="de-DE" sz="1050" dirty="0"/>
              <a:t>Quelle: iStock</a:t>
            </a:r>
          </a:p>
        </p:txBody>
      </p:sp>
      <p:sp>
        <p:nvSpPr>
          <p:cNvPr id="10" name="Rechteck 9">
            <a:extLst>
              <a:ext uri="{FF2B5EF4-FFF2-40B4-BE49-F238E27FC236}">
                <a16:creationId xmlns:a16="http://schemas.microsoft.com/office/drawing/2014/main" id="{B0F13267-1FEC-1276-2758-BCADB16B5D23}"/>
              </a:ext>
            </a:extLst>
          </p:cNvPr>
          <p:cNvSpPr/>
          <p:nvPr/>
        </p:nvSpPr>
        <p:spPr>
          <a:xfrm>
            <a:off x="0" y="5515403"/>
            <a:ext cx="3729789" cy="616034"/>
          </a:xfrm>
          <a:prstGeom prst="rect">
            <a:avLst/>
          </a:prstGeom>
          <a:solidFill>
            <a:srgbClr val="2E499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08000" tIns="108000" rIns="72000" bIns="72000" rtlCol="0" anchor="t" anchorCtr="0"/>
          <a:lstStyle/>
          <a:p>
            <a:pPr algn="ctr"/>
            <a:r>
              <a:rPr lang="de-DE" sz="2400" b="1" dirty="0"/>
              <a:t>Hessische Förderung</a:t>
            </a:r>
            <a:endParaRPr lang="de-DE" sz="2400" dirty="0"/>
          </a:p>
        </p:txBody>
      </p:sp>
    </p:spTree>
    <p:extLst>
      <p:ext uri="{BB962C8B-B14F-4D97-AF65-F5344CB8AC3E}">
        <p14:creationId xmlns:p14="http://schemas.microsoft.com/office/powerpoint/2010/main" val="3808446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5512782-0B68-2164-D896-EBB1E85397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060847"/>
            <a:ext cx="7845631" cy="2655273"/>
          </a:xfrm>
          <a:prstGeom prst="rect">
            <a:avLst/>
          </a:prstGeom>
        </p:spPr>
      </p:pic>
      <p:sp>
        <p:nvSpPr>
          <p:cNvPr id="4" name="Textfeld 3">
            <a:extLst>
              <a:ext uri="{FF2B5EF4-FFF2-40B4-BE49-F238E27FC236}">
                <a16:creationId xmlns:a16="http://schemas.microsoft.com/office/drawing/2014/main" id="{6E4691E7-9ED2-E2AF-DBC6-5E586AEC4308}"/>
              </a:ext>
            </a:extLst>
          </p:cNvPr>
          <p:cNvSpPr txBox="1"/>
          <p:nvPr/>
        </p:nvSpPr>
        <p:spPr>
          <a:xfrm>
            <a:off x="7968208" y="2060848"/>
            <a:ext cx="3323044" cy="609737"/>
          </a:xfrm>
          <a:prstGeom prst="rect">
            <a:avLst/>
          </a:prstGeom>
          <a:solidFill>
            <a:schemeClr val="accent3"/>
          </a:solidFill>
          <a:ln>
            <a:noFill/>
          </a:ln>
        </p:spPr>
        <p:txBody>
          <a:bodyPr wrap="none" lIns="180000" tIns="180000" rIns="180000" bIns="180000" rtlCol="0" anchor="t" anchorCtr="0">
            <a:spAutoFit/>
          </a:bodyPr>
          <a:lstStyle/>
          <a:p>
            <a:pPr algn="l"/>
            <a:r>
              <a:rPr lang="de-DE" sz="1600" b="1" dirty="0">
                <a:solidFill>
                  <a:srgbClr val="FF0000"/>
                </a:solidFill>
                <a:hlinkClick r:id="rId3">
                  <a:extLst>
                    <a:ext uri="{A12FA001-AC4F-418D-AE19-62706E023703}">
                      <ahyp:hlinkClr xmlns:ahyp="http://schemas.microsoft.com/office/drawing/2018/hyperlinkcolor" val="tx"/>
                    </a:ext>
                  </a:extLst>
                </a:hlinkClick>
              </a:rPr>
              <a:t>www.hessen-spart-energie.de </a:t>
            </a:r>
            <a:endParaRPr lang="de-DE" sz="1600" b="1" dirty="0">
              <a:solidFill>
                <a:srgbClr val="FF0000"/>
              </a:solidFill>
            </a:endParaRPr>
          </a:p>
        </p:txBody>
      </p:sp>
      <p:sp>
        <p:nvSpPr>
          <p:cNvPr id="5" name="Textfeld 4">
            <a:hlinkClick r:id="rId4"/>
            <a:extLst>
              <a:ext uri="{FF2B5EF4-FFF2-40B4-BE49-F238E27FC236}">
                <a16:creationId xmlns:a16="http://schemas.microsoft.com/office/drawing/2014/main" id="{42B1638B-49D4-D8FC-08B5-D26F4D5FC16A}"/>
              </a:ext>
            </a:extLst>
          </p:cNvPr>
          <p:cNvSpPr txBox="1"/>
          <p:nvPr/>
        </p:nvSpPr>
        <p:spPr>
          <a:xfrm>
            <a:off x="7978160" y="2742693"/>
            <a:ext cx="3309835" cy="609737"/>
          </a:xfrm>
          <a:prstGeom prst="rect">
            <a:avLst/>
          </a:prstGeom>
          <a:solidFill>
            <a:schemeClr val="accent3"/>
          </a:solidFill>
          <a:ln>
            <a:noFill/>
          </a:ln>
        </p:spPr>
        <p:txBody>
          <a:bodyPr wrap="none" lIns="180000" tIns="180000" rIns="180000" bIns="180000" rtlCol="0" anchor="t" anchorCtr="0">
            <a:spAutoFit/>
          </a:bodyPr>
          <a:lstStyle/>
          <a:p>
            <a:pPr algn="l"/>
            <a:r>
              <a:rPr lang="de-DE" sz="1600" b="1" dirty="0">
                <a:solidFill>
                  <a:schemeClr val="bg1"/>
                </a:solidFill>
              </a:rPr>
              <a:t>Do-it-yourself-Maßnahmen      </a:t>
            </a:r>
          </a:p>
        </p:txBody>
      </p:sp>
      <p:sp>
        <p:nvSpPr>
          <p:cNvPr id="6" name="Textfeld 5">
            <a:hlinkClick r:id="rId5"/>
            <a:extLst>
              <a:ext uri="{FF2B5EF4-FFF2-40B4-BE49-F238E27FC236}">
                <a16:creationId xmlns:a16="http://schemas.microsoft.com/office/drawing/2014/main" id="{890E30A2-DEDF-D49D-7FA6-44BDB6E5C12B}"/>
              </a:ext>
            </a:extLst>
          </p:cNvPr>
          <p:cNvSpPr txBox="1"/>
          <p:nvPr/>
        </p:nvSpPr>
        <p:spPr>
          <a:xfrm>
            <a:off x="7968208" y="3424538"/>
            <a:ext cx="3311439" cy="609737"/>
          </a:xfrm>
          <a:prstGeom prst="rect">
            <a:avLst/>
          </a:prstGeom>
          <a:solidFill>
            <a:schemeClr val="accent3"/>
          </a:solidFill>
          <a:ln>
            <a:noFill/>
          </a:ln>
        </p:spPr>
        <p:txBody>
          <a:bodyPr wrap="none" lIns="180000" tIns="180000" rIns="180000" bIns="180000" rtlCol="0" anchor="t" anchorCtr="0">
            <a:spAutoFit/>
          </a:bodyPr>
          <a:lstStyle/>
          <a:p>
            <a:pPr algn="l"/>
            <a:r>
              <a:rPr lang="de-DE" sz="1600" b="1" dirty="0">
                <a:solidFill>
                  <a:schemeClr val="bg1"/>
                </a:solidFill>
              </a:rPr>
              <a:t>Broschüren-Download             </a:t>
            </a:r>
          </a:p>
        </p:txBody>
      </p:sp>
      <p:sp>
        <p:nvSpPr>
          <p:cNvPr id="7" name="Textfeld 6">
            <a:hlinkClick r:id="rId6"/>
            <a:extLst>
              <a:ext uri="{FF2B5EF4-FFF2-40B4-BE49-F238E27FC236}">
                <a16:creationId xmlns:a16="http://schemas.microsoft.com/office/drawing/2014/main" id="{508E771A-B747-20A1-DD16-8D9378269A4C}"/>
              </a:ext>
            </a:extLst>
          </p:cNvPr>
          <p:cNvSpPr txBox="1"/>
          <p:nvPr/>
        </p:nvSpPr>
        <p:spPr>
          <a:xfrm>
            <a:off x="7968208" y="4106383"/>
            <a:ext cx="3313041" cy="609737"/>
          </a:xfrm>
          <a:prstGeom prst="rect">
            <a:avLst/>
          </a:prstGeom>
          <a:solidFill>
            <a:schemeClr val="accent3"/>
          </a:solidFill>
          <a:ln>
            <a:noFill/>
          </a:ln>
        </p:spPr>
        <p:txBody>
          <a:bodyPr wrap="none" lIns="180000" tIns="180000" rIns="180000" bIns="180000" rtlCol="0" anchor="t" anchorCtr="0">
            <a:spAutoFit/>
          </a:bodyPr>
          <a:lstStyle/>
          <a:p>
            <a:pPr algn="l"/>
            <a:r>
              <a:rPr lang="de-DE" sz="1600" b="1" dirty="0">
                <a:solidFill>
                  <a:schemeClr val="bg1"/>
                </a:solidFill>
              </a:rPr>
              <a:t>Online-Energie-Checks            </a:t>
            </a:r>
          </a:p>
        </p:txBody>
      </p:sp>
      <p:pic>
        <p:nvPicPr>
          <p:cNvPr id="9" name="Grafik 8">
            <a:extLst>
              <a:ext uri="{FF2B5EF4-FFF2-40B4-BE49-F238E27FC236}">
                <a16:creationId xmlns:a16="http://schemas.microsoft.com/office/drawing/2014/main" id="{78719A3F-4BDB-D144-9C65-0C84B1DC99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5400" y="4106383"/>
            <a:ext cx="1658142" cy="1678059"/>
          </a:xfrm>
          <a:prstGeom prst="rect">
            <a:avLst/>
          </a:prstGeom>
        </p:spPr>
      </p:pic>
    </p:spTree>
    <p:extLst>
      <p:ext uri="{BB962C8B-B14F-4D97-AF65-F5344CB8AC3E}">
        <p14:creationId xmlns:p14="http://schemas.microsoft.com/office/powerpoint/2010/main" val="2810785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D9E6381-20DD-0B32-5EC9-5F2C065B3749}"/>
              </a:ext>
            </a:extLst>
          </p:cNvPr>
          <p:cNvSpPr>
            <a:spLocks noGrp="1"/>
          </p:cNvSpPr>
          <p:nvPr>
            <p:ph type="body" sz="quarter" idx="37"/>
          </p:nvPr>
        </p:nvSpPr>
        <p:spPr/>
        <p:txBody>
          <a:bodyPr/>
          <a:lstStyle/>
          <a:p>
            <a:endParaRPr lang="de-DE"/>
          </a:p>
        </p:txBody>
      </p:sp>
      <p:pic>
        <p:nvPicPr>
          <p:cNvPr id="39" name="Bildplatzhalter 16">
            <a:extLst>
              <a:ext uri="{FF2B5EF4-FFF2-40B4-BE49-F238E27FC236}">
                <a16:creationId xmlns:a16="http://schemas.microsoft.com/office/drawing/2014/main" id="{CBEE1575-BC79-48DD-8F4A-232BA2B7F59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420537" y="3833380"/>
            <a:ext cx="1727944" cy="1994493"/>
          </a:xfrm>
          <a:prstGeom prst="rect">
            <a:avLst/>
          </a:prstGeom>
          <a:solidFill>
            <a:schemeClr val="bg2"/>
          </a:solidFill>
        </p:spPr>
      </p:pic>
      <p:sp>
        <p:nvSpPr>
          <p:cNvPr id="40" name="Textplatzhalter 4">
            <a:extLst>
              <a:ext uri="{FF2B5EF4-FFF2-40B4-BE49-F238E27FC236}">
                <a16:creationId xmlns:a16="http://schemas.microsoft.com/office/drawing/2014/main" id="{35DDB637-F268-3B6E-8A47-61FCF95F296E}"/>
              </a:ext>
            </a:extLst>
          </p:cNvPr>
          <p:cNvSpPr txBox="1">
            <a:spLocks/>
          </p:cNvSpPr>
          <p:nvPr/>
        </p:nvSpPr>
        <p:spPr>
          <a:xfrm>
            <a:off x="1420537" y="5899228"/>
            <a:ext cx="2160240" cy="432048"/>
          </a:xfrm>
          <a:prstGeom prst="rect">
            <a:avLst/>
          </a:prstGeom>
        </p:spPr>
        <p:txBody>
          <a:bodyPr lIns="0" tIns="0" rIns="0" bIns="0"/>
          <a:lstStyle>
            <a:lvl1pPr marL="0" indent="0" algn="l" defTabSz="914400" rtl="0" eaLnBrk="1" latinLnBrk="0" hangingPunct="1">
              <a:lnSpc>
                <a:spcPct val="90000"/>
              </a:lnSpc>
              <a:spcBef>
                <a:spcPts val="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Carolin Giesser</a:t>
            </a:r>
            <a:endParaRPr lang="de-DE" dirty="0"/>
          </a:p>
        </p:txBody>
      </p:sp>
      <p:pic>
        <p:nvPicPr>
          <p:cNvPr id="41" name="Bildplatzhalter 18">
            <a:extLst>
              <a:ext uri="{FF2B5EF4-FFF2-40B4-BE49-F238E27FC236}">
                <a16:creationId xmlns:a16="http://schemas.microsoft.com/office/drawing/2014/main" id="{4023FD64-74B0-20A3-FDC1-422D6C80E3A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51984" y="3783366"/>
            <a:ext cx="1727944" cy="1994493"/>
          </a:xfrm>
          <a:prstGeom prst="rect">
            <a:avLst/>
          </a:prstGeom>
          <a:solidFill>
            <a:schemeClr val="bg2"/>
          </a:solidFill>
        </p:spPr>
      </p:pic>
      <p:pic>
        <p:nvPicPr>
          <p:cNvPr id="42" name="Bildplatzhalter 22">
            <a:extLst>
              <a:ext uri="{FF2B5EF4-FFF2-40B4-BE49-F238E27FC236}">
                <a16:creationId xmlns:a16="http://schemas.microsoft.com/office/drawing/2014/main" id="{A20F1667-4793-EBFD-7CA5-0B87B0EF56C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220510" y="3749708"/>
            <a:ext cx="1727944" cy="1994493"/>
          </a:xfrm>
          <a:prstGeom prst="rect">
            <a:avLst/>
          </a:prstGeom>
          <a:solidFill>
            <a:schemeClr val="bg2"/>
          </a:solidFill>
        </p:spPr>
      </p:pic>
      <p:pic>
        <p:nvPicPr>
          <p:cNvPr id="43" name="Bildplatzhalter 20">
            <a:extLst>
              <a:ext uri="{FF2B5EF4-FFF2-40B4-BE49-F238E27FC236}">
                <a16:creationId xmlns:a16="http://schemas.microsoft.com/office/drawing/2014/main" id="{99DE2CCE-3287-446E-A385-940F1CD894D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683458" y="3818743"/>
            <a:ext cx="1727944" cy="1994493"/>
          </a:xfrm>
          <a:prstGeom prst="rect">
            <a:avLst/>
          </a:prstGeom>
          <a:solidFill>
            <a:schemeClr val="bg2"/>
          </a:solidFill>
        </p:spPr>
      </p:pic>
      <p:sp>
        <p:nvSpPr>
          <p:cNvPr id="44" name="Textplatzhalter 9">
            <a:extLst>
              <a:ext uri="{FF2B5EF4-FFF2-40B4-BE49-F238E27FC236}">
                <a16:creationId xmlns:a16="http://schemas.microsoft.com/office/drawing/2014/main" id="{B940E5A9-068C-6398-8127-6C597C5A280F}"/>
              </a:ext>
            </a:extLst>
          </p:cNvPr>
          <p:cNvSpPr txBox="1">
            <a:spLocks/>
          </p:cNvSpPr>
          <p:nvPr/>
        </p:nvSpPr>
        <p:spPr>
          <a:xfrm>
            <a:off x="5951984" y="5837733"/>
            <a:ext cx="2160240" cy="432048"/>
          </a:xfrm>
          <a:prstGeom prst="rect">
            <a:avLst/>
          </a:prstGeom>
        </p:spPr>
        <p:txBody>
          <a:bodyPr lIns="0" tIns="0" rIns="0" bIns="0"/>
          <a:lstStyle>
            <a:lvl1pPr marL="0" indent="0" algn="l" defTabSz="914400" rtl="0" eaLnBrk="1" latinLnBrk="0" hangingPunct="1">
              <a:lnSpc>
                <a:spcPct val="90000"/>
              </a:lnSpc>
              <a:spcBef>
                <a:spcPts val="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Cigdem Yalcin</a:t>
            </a:r>
            <a:endParaRPr lang="de-DE" dirty="0"/>
          </a:p>
        </p:txBody>
      </p:sp>
      <p:sp>
        <p:nvSpPr>
          <p:cNvPr id="45" name="Textplatzhalter 11">
            <a:extLst>
              <a:ext uri="{FF2B5EF4-FFF2-40B4-BE49-F238E27FC236}">
                <a16:creationId xmlns:a16="http://schemas.microsoft.com/office/drawing/2014/main" id="{956F0410-2609-6150-1AE9-F85DD87160E7}"/>
              </a:ext>
            </a:extLst>
          </p:cNvPr>
          <p:cNvSpPr txBox="1">
            <a:spLocks/>
          </p:cNvSpPr>
          <p:nvPr/>
        </p:nvSpPr>
        <p:spPr>
          <a:xfrm>
            <a:off x="3672190" y="5885563"/>
            <a:ext cx="2160240" cy="432048"/>
          </a:xfrm>
          <a:prstGeom prst="rect">
            <a:avLst/>
          </a:prstGeom>
        </p:spPr>
        <p:txBody>
          <a:bodyPr lIns="0" tIns="0" rIns="0" bIns="0"/>
          <a:lstStyle>
            <a:lvl1pPr marL="0" indent="0" algn="l" defTabSz="914400" rtl="0" eaLnBrk="1" latinLnBrk="0" hangingPunct="1">
              <a:lnSpc>
                <a:spcPct val="90000"/>
              </a:lnSpc>
              <a:spcBef>
                <a:spcPts val="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Markus Lämmer</a:t>
            </a:r>
            <a:endParaRPr lang="de-DE" dirty="0"/>
          </a:p>
        </p:txBody>
      </p:sp>
      <p:sp>
        <p:nvSpPr>
          <p:cNvPr id="46" name="Textplatzhalter 13">
            <a:extLst>
              <a:ext uri="{FF2B5EF4-FFF2-40B4-BE49-F238E27FC236}">
                <a16:creationId xmlns:a16="http://schemas.microsoft.com/office/drawing/2014/main" id="{D38C7FCC-2110-E1E3-4DCF-6701F1F4A4E5}"/>
              </a:ext>
            </a:extLst>
          </p:cNvPr>
          <p:cNvSpPr txBox="1">
            <a:spLocks/>
          </p:cNvSpPr>
          <p:nvPr/>
        </p:nvSpPr>
        <p:spPr>
          <a:xfrm>
            <a:off x="8184232" y="5816891"/>
            <a:ext cx="2160240" cy="432048"/>
          </a:xfrm>
          <a:prstGeom prst="rect">
            <a:avLst/>
          </a:prstGeom>
        </p:spPr>
        <p:txBody>
          <a:bodyPr lIns="0" tIns="0" rIns="0" bIns="0"/>
          <a:lstStyle>
            <a:lvl1pPr marL="0" indent="0" algn="l" defTabSz="914400" rtl="0" eaLnBrk="1" latinLnBrk="0" hangingPunct="1">
              <a:lnSpc>
                <a:spcPct val="90000"/>
              </a:lnSpc>
              <a:spcBef>
                <a:spcPts val="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Oliver Klinke </a:t>
            </a:r>
          </a:p>
        </p:txBody>
      </p:sp>
      <p:sp>
        <p:nvSpPr>
          <p:cNvPr id="47" name="Sprechblase: rechteckig mit abgerundeten Ecken 46">
            <a:extLst>
              <a:ext uri="{FF2B5EF4-FFF2-40B4-BE49-F238E27FC236}">
                <a16:creationId xmlns:a16="http://schemas.microsoft.com/office/drawing/2014/main" id="{9B40F1C5-6C2F-A84C-457C-18A5360E24B5}"/>
              </a:ext>
            </a:extLst>
          </p:cNvPr>
          <p:cNvSpPr/>
          <p:nvPr/>
        </p:nvSpPr>
        <p:spPr>
          <a:xfrm>
            <a:off x="1422378" y="764704"/>
            <a:ext cx="7553942" cy="2204470"/>
          </a:xfrm>
          <a:prstGeom prst="wedgeRoundRectCallout">
            <a:avLst>
              <a:gd name="adj1" fmla="val -33004"/>
              <a:gd name="adj2" fmla="val 57686"/>
              <a:gd name="adj3" fmla="val 16667"/>
            </a:avLst>
          </a:prstGeom>
          <a:solidFill>
            <a:schemeClr val="bg1">
              <a:lumMod val="95000"/>
            </a:schemeClr>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de-DE" sz="2200" b="1" i="0" u="none" strike="noStrike" kern="1200" cap="none" spc="0" normalizeH="0" baseline="0" noProof="0" dirty="0">
                <a:ln>
                  <a:noFill/>
                </a:ln>
                <a:solidFill>
                  <a:srgbClr val="0051A6"/>
                </a:solidFill>
                <a:effectLst/>
                <a:uLnTx/>
                <a:uFillTx/>
                <a:ea typeface="+mn-ea"/>
                <a:cs typeface="+mn-cs"/>
              </a:rPr>
              <a:t>Fördermittel-Hotline</a:t>
            </a:r>
            <a:r>
              <a:rPr kumimoji="0" lang="de-DE" sz="2200" b="0" i="0" u="none" strike="noStrike" kern="1200" cap="none" spc="0" normalizeH="0" baseline="0" noProof="0" dirty="0">
                <a:ln>
                  <a:noFill/>
                </a:ln>
                <a:solidFill>
                  <a:srgbClr val="0051A6"/>
                </a:solidFill>
                <a:effectLst/>
                <a:uLnTx/>
                <a:uFillTx/>
                <a:ea typeface="+mn-ea"/>
                <a:cs typeface="+mn-cs"/>
              </a:rPr>
              <a:t>:</a:t>
            </a:r>
            <a:r>
              <a:rPr lang="de-DE" sz="2200" dirty="0">
                <a:solidFill>
                  <a:srgbClr val="0051A6"/>
                </a:solidFill>
              </a:rPr>
              <a:t> </a:t>
            </a:r>
            <a:r>
              <a:rPr lang="de-DE" sz="2200" b="1" dirty="0">
                <a:solidFill>
                  <a:srgbClr val="0051A6"/>
                </a:solidFill>
              </a:rPr>
              <a:t>0</a:t>
            </a:r>
            <a:r>
              <a:rPr kumimoji="0" lang="de-DE" sz="2200" b="1" i="0" u="none" strike="noStrike" kern="1200" cap="none" spc="0" normalizeH="0" baseline="0" noProof="0" dirty="0">
                <a:ln>
                  <a:noFill/>
                </a:ln>
                <a:solidFill>
                  <a:srgbClr val="0051A6"/>
                </a:solidFill>
                <a:effectLst/>
                <a:uLnTx/>
                <a:uFillTx/>
                <a:ea typeface="+mn-ea"/>
                <a:cs typeface="+mn-cs"/>
              </a:rPr>
              <a:t>611 95017 – 8440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2200" b="1" dirty="0">
              <a:solidFill>
                <a:srgbClr val="0051A6"/>
              </a:solidFill>
              <a:sym typeface="Wingdings" panose="05000000000000000000" pitchFamily="2" charset="2"/>
            </a:endParaRPr>
          </a:p>
          <a:p>
            <a:pPr marR="0" lvl="0" algn="l" defTabSz="914400" rtl="0" eaLnBrk="1" fontAlgn="auto" latinLnBrk="0" hangingPunct="1">
              <a:lnSpc>
                <a:spcPct val="100000"/>
              </a:lnSpc>
              <a:spcBef>
                <a:spcPts val="0"/>
              </a:spcBef>
              <a:spcAft>
                <a:spcPts val="0"/>
              </a:spcAft>
              <a:buClrTx/>
              <a:buSzTx/>
              <a:tabLst/>
              <a:defRPr/>
            </a:pPr>
            <a:r>
              <a:rPr lang="de-DE" sz="2200" b="1" dirty="0">
                <a:solidFill>
                  <a:srgbClr val="0051A6"/>
                </a:solidFill>
                <a:sym typeface="Wingdings" panose="05000000000000000000" pitchFamily="2" charset="2"/>
              </a:rPr>
              <a:t>        </a:t>
            </a:r>
            <a:r>
              <a:rPr kumimoji="0" lang="de-DE" sz="2200" i="0" u="none" strike="noStrike" kern="1200" cap="none" spc="0" normalizeH="0" baseline="0" noProof="0" dirty="0">
                <a:ln>
                  <a:noFill/>
                </a:ln>
                <a:solidFill>
                  <a:srgbClr val="E11912"/>
                </a:solidFill>
                <a:effectLst/>
                <a:uLnTx/>
                <a:uFillTx/>
                <a:ea typeface="+mn-ea"/>
                <a:cs typeface="+mn-cs"/>
                <a:hlinkClick r:id="rId6"/>
              </a:rPr>
              <a:t>foerdermittelberatung@lea-hessen.de</a:t>
            </a:r>
            <a:br>
              <a:rPr kumimoji="0" lang="de-DE" sz="2200" b="1" i="0" u="none" strike="noStrike" kern="1200" cap="none" spc="0" normalizeH="0" baseline="0" noProof="0" dirty="0">
                <a:ln>
                  <a:noFill/>
                </a:ln>
                <a:solidFill>
                  <a:srgbClr val="0051A6"/>
                </a:solidFill>
                <a:effectLst/>
                <a:uLnTx/>
                <a:uFillTx/>
                <a:ea typeface="+mn-ea"/>
                <a:cs typeface="+mn-cs"/>
              </a:rPr>
            </a:br>
            <a:endParaRPr kumimoji="0" lang="de-DE" sz="2200" b="1" i="0" u="none" strike="noStrike" kern="1200" cap="none" spc="0" normalizeH="0" baseline="0" noProof="0" dirty="0">
              <a:ln>
                <a:noFill/>
              </a:ln>
              <a:solidFill>
                <a:srgbClr val="0051A6"/>
              </a:solidFill>
              <a:effectLst/>
              <a:uLnTx/>
              <a:uFillTx/>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de-DE" sz="2200" dirty="0">
                <a:solidFill>
                  <a:srgbClr val="0051A6"/>
                </a:solidFill>
              </a:rPr>
              <a:t>o</a:t>
            </a:r>
            <a:r>
              <a:rPr kumimoji="0" lang="de-DE" sz="2200" b="0" i="0" u="none" strike="noStrike" kern="1200" cap="none" spc="0" normalizeH="0" baseline="0" noProof="0" dirty="0">
                <a:ln>
                  <a:noFill/>
                </a:ln>
                <a:solidFill>
                  <a:srgbClr val="0051A6"/>
                </a:solidFill>
                <a:effectLst/>
                <a:uLnTx/>
                <a:uFillTx/>
                <a:ea typeface="+mn-ea"/>
                <a:cs typeface="+mn-cs"/>
              </a:rPr>
              <a:t>der </a:t>
            </a:r>
            <a:r>
              <a:rPr lang="de-DE" sz="2200" dirty="0">
                <a:solidFill>
                  <a:srgbClr val="0051A6"/>
                </a:solidFill>
              </a:rPr>
              <a:t>n</a:t>
            </a:r>
            <a:r>
              <a:rPr kumimoji="0" lang="de-DE" sz="2200" b="0" i="0" u="none" strike="noStrike" kern="1200" cap="none" spc="0" normalizeH="0" baseline="0" noProof="0" dirty="0" err="1">
                <a:ln>
                  <a:noFill/>
                </a:ln>
                <a:solidFill>
                  <a:srgbClr val="0051A6"/>
                </a:solidFill>
                <a:effectLst/>
                <a:uLnTx/>
                <a:uFillTx/>
                <a:ea typeface="+mn-ea"/>
                <a:cs typeface="+mn-cs"/>
              </a:rPr>
              <a:t>utzen</a:t>
            </a:r>
            <a:r>
              <a:rPr kumimoji="0" lang="de-DE" sz="2200" b="0" i="0" u="none" strike="noStrike" kern="1200" cap="none" spc="0" normalizeH="0" baseline="0" noProof="0" dirty="0">
                <a:ln>
                  <a:noFill/>
                </a:ln>
                <a:solidFill>
                  <a:srgbClr val="0051A6"/>
                </a:solidFill>
                <a:effectLst/>
                <a:uLnTx/>
                <a:uFillTx/>
                <a:ea typeface="+mn-ea"/>
                <a:cs typeface="+mn-cs"/>
              </a:rPr>
              <a:t> Sie unser praktisches </a:t>
            </a:r>
            <a:r>
              <a:rPr kumimoji="0" lang="de-DE" sz="2200" b="1" i="0" u="none" strike="noStrike" kern="1200" cap="none" spc="0" normalizeH="0" baseline="0" noProof="0" dirty="0">
                <a:ln>
                  <a:noFill/>
                </a:ln>
                <a:solidFill>
                  <a:srgbClr val="004696"/>
                </a:solidFill>
                <a:effectLst/>
                <a:uLnTx/>
                <a:uFillTx/>
                <a:ea typeface="+mn-ea"/>
                <a:cs typeface="+mn-cs"/>
                <a:hlinkClick r:id="rId7">
                  <a:extLst>
                    <a:ext uri="{A12FA001-AC4F-418D-AE19-62706E023703}">
                      <ahyp:hlinkClr xmlns:ahyp="http://schemas.microsoft.com/office/drawing/2018/hyperlinkcolor" val="tx"/>
                    </a:ext>
                  </a:extLst>
                </a:hlinkClick>
              </a:rPr>
              <a:t>Kontaktformular</a:t>
            </a:r>
            <a:endParaRPr kumimoji="0" lang="de-DE" sz="2200" b="0" i="0" u="none" strike="noStrike" kern="1200" cap="none" spc="0" normalizeH="0" baseline="0" noProof="0" dirty="0">
              <a:ln>
                <a:noFill/>
              </a:ln>
              <a:solidFill>
                <a:srgbClr val="004696"/>
              </a:solidFill>
              <a:effectLst/>
              <a:uLnTx/>
              <a:uFillTx/>
              <a:ea typeface="+mn-ea"/>
              <a:cs typeface="+mn-cs"/>
            </a:endParaRPr>
          </a:p>
        </p:txBody>
      </p:sp>
      <p:sp>
        <p:nvSpPr>
          <p:cNvPr id="50" name="Textfeld 49">
            <a:extLst>
              <a:ext uri="{FF2B5EF4-FFF2-40B4-BE49-F238E27FC236}">
                <a16:creationId xmlns:a16="http://schemas.microsoft.com/office/drawing/2014/main" id="{950B637B-CF9E-2422-1CD5-68C55561638C}"/>
              </a:ext>
            </a:extLst>
          </p:cNvPr>
          <p:cNvSpPr txBox="1"/>
          <p:nvPr/>
        </p:nvSpPr>
        <p:spPr>
          <a:xfrm>
            <a:off x="2063552" y="3046298"/>
            <a:ext cx="7668878" cy="794403"/>
          </a:xfrm>
          <a:prstGeom prst="rect">
            <a:avLst/>
          </a:prstGeom>
          <a:noFill/>
          <a:ln>
            <a:noFill/>
          </a:ln>
        </p:spPr>
        <p:txBody>
          <a:bodyPr wrap="square" lIns="180000" tIns="180000" rIns="180000" bIns="180000" rtlCol="0" anchor="t" anchorCtr="0">
            <a:spAutoFit/>
          </a:bodyPr>
          <a:lstStyle/>
          <a:p>
            <a:pPr algn="l"/>
            <a:r>
              <a:rPr lang="de-DE" sz="2800" b="1" dirty="0"/>
              <a:t>Wir beraten Sie gerne.</a:t>
            </a:r>
          </a:p>
        </p:txBody>
      </p:sp>
      <p:pic>
        <p:nvPicPr>
          <p:cNvPr id="52" name="Grafik 51" descr="Umschlag Silhouette">
            <a:extLst>
              <a:ext uri="{FF2B5EF4-FFF2-40B4-BE49-F238E27FC236}">
                <a16:creationId xmlns:a16="http://schemas.microsoft.com/office/drawing/2014/main" id="{893E81D6-FEB9-74D0-B1DC-1002608596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27045" y="1557337"/>
            <a:ext cx="580523" cy="580523"/>
          </a:xfrm>
          <a:prstGeom prst="rect">
            <a:avLst/>
          </a:prstGeom>
        </p:spPr>
      </p:pic>
    </p:spTree>
    <p:extLst>
      <p:ext uri="{BB962C8B-B14F-4D97-AF65-F5344CB8AC3E}">
        <p14:creationId xmlns:p14="http://schemas.microsoft.com/office/powerpoint/2010/main" val="135513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7E9CE-2CA8-4B1B-CE8A-8548CFD2FB9D}"/>
            </a:ext>
          </a:extLst>
        </p:cNvPr>
        <p:cNvGrpSpPr/>
        <p:nvPr/>
      </p:nvGrpSpPr>
      <p:grpSpPr>
        <a:xfrm>
          <a:off x="0" y="0"/>
          <a:ext cx="0" cy="0"/>
          <a:chOff x="0" y="0"/>
          <a:chExt cx="0" cy="0"/>
        </a:xfrm>
      </p:grpSpPr>
      <p:sp>
        <p:nvSpPr>
          <p:cNvPr id="9" name="Textplatzhalter 15">
            <a:extLst>
              <a:ext uri="{FF2B5EF4-FFF2-40B4-BE49-F238E27FC236}">
                <a16:creationId xmlns:a16="http://schemas.microsoft.com/office/drawing/2014/main" id="{D8BC1E1D-D5D9-5E17-8EE2-E75509F360E0}"/>
              </a:ext>
            </a:extLst>
          </p:cNvPr>
          <p:cNvSpPr>
            <a:spLocks noGrp="1"/>
          </p:cNvSpPr>
          <p:nvPr>
            <p:ph type="body" sz="quarter" idx="13"/>
          </p:nvPr>
        </p:nvSpPr>
        <p:spPr/>
        <p:txBody>
          <a:bodyPr/>
          <a:lstStyle/>
          <a:p>
            <a:pPr algn="ctr"/>
            <a:r>
              <a:rPr lang="de-DE" sz="2800" b="1" dirty="0"/>
              <a:t>Download Foliensatz</a:t>
            </a:r>
          </a:p>
        </p:txBody>
      </p:sp>
      <p:sp>
        <p:nvSpPr>
          <p:cNvPr id="2" name="Textplatzhalter 1">
            <a:extLst>
              <a:ext uri="{FF2B5EF4-FFF2-40B4-BE49-F238E27FC236}">
                <a16:creationId xmlns:a16="http://schemas.microsoft.com/office/drawing/2014/main" id="{2D54CFA8-9D04-AC1F-9F1D-773422C1E0F5}"/>
              </a:ext>
            </a:extLst>
          </p:cNvPr>
          <p:cNvSpPr>
            <a:spLocks noGrp="1"/>
          </p:cNvSpPr>
          <p:nvPr>
            <p:ph type="body" sz="quarter" idx="14"/>
          </p:nvPr>
        </p:nvSpPr>
        <p:spPr/>
        <p:txBody>
          <a:bodyPr/>
          <a:lstStyle/>
          <a:p>
            <a:endParaRPr lang="de-DE" dirty="0"/>
          </a:p>
        </p:txBody>
      </p:sp>
      <p:sp>
        <p:nvSpPr>
          <p:cNvPr id="3" name="Textplatzhalter 2">
            <a:extLst>
              <a:ext uri="{FF2B5EF4-FFF2-40B4-BE49-F238E27FC236}">
                <a16:creationId xmlns:a16="http://schemas.microsoft.com/office/drawing/2014/main" id="{D3A5F32D-562E-3CC8-19AF-23A3F564A2D8}"/>
              </a:ext>
            </a:extLst>
          </p:cNvPr>
          <p:cNvSpPr>
            <a:spLocks noGrp="1"/>
          </p:cNvSpPr>
          <p:nvPr>
            <p:ph type="body" sz="quarter" idx="33"/>
          </p:nvPr>
        </p:nvSpPr>
        <p:spPr>
          <a:xfrm>
            <a:off x="6816726" y="1989138"/>
            <a:ext cx="4762002" cy="4319586"/>
          </a:xfrm>
        </p:spPr>
        <p:txBody>
          <a:bodyPr/>
          <a:lstStyle/>
          <a:p>
            <a:pPr marL="0" indent="0">
              <a:buNone/>
            </a:pPr>
            <a:r>
              <a:rPr lang="de-DE" sz="2400" dirty="0"/>
              <a:t>Link: </a:t>
            </a:r>
            <a:r>
              <a:rPr lang="de-DE" sz="2400" u="sng" dirty="0">
                <a:solidFill>
                  <a:srgbClr val="647F9E"/>
                </a:solidFill>
                <a:effectLst/>
                <a:highlight>
                  <a:srgbClr val="FFFFFF"/>
                </a:highlight>
                <a:ea typeface="Aptos" panose="020B0004020202020204" pitchFamily="34" charset="0"/>
                <a:hlinkClick r:id="rId3"/>
              </a:rPr>
              <a:t>https://www.lea-hessen.de/</a:t>
            </a:r>
            <a:r>
              <a:rPr lang="de-DE" sz="2400" u="sng" dirty="0">
                <a:solidFill>
                  <a:srgbClr val="647F9E"/>
                </a:solidFill>
                <a:effectLst/>
                <a:highlight>
                  <a:srgbClr val="FFFFFF"/>
                </a:highlight>
                <a:ea typeface="Aptos" panose="020B0004020202020204" pitchFamily="34" charset="0"/>
              </a:rPr>
              <a:t>fair/waermemesse</a:t>
            </a:r>
            <a:endParaRPr lang="de-DE" sz="2400" dirty="0">
              <a:effectLst/>
              <a:ea typeface="Aptos" panose="020B0004020202020204" pitchFamily="34" charset="0"/>
            </a:endParaRPr>
          </a:p>
          <a:p>
            <a:pPr marL="0" indent="0">
              <a:buNone/>
            </a:pPr>
            <a:endParaRPr lang="de-DE" sz="2400" dirty="0"/>
          </a:p>
          <a:p>
            <a:pPr marL="0" indent="0">
              <a:buNone/>
            </a:pPr>
            <a:r>
              <a:rPr lang="de-DE" sz="2400" dirty="0"/>
              <a:t>Abrufbar bis:</a:t>
            </a:r>
          </a:p>
          <a:p>
            <a:pPr marL="0" indent="0">
              <a:buNone/>
            </a:pPr>
            <a:r>
              <a:rPr lang="de-DE" sz="2400" dirty="0"/>
              <a:t>15. Dezember 2024</a:t>
            </a:r>
          </a:p>
        </p:txBody>
      </p:sp>
      <p:pic>
        <p:nvPicPr>
          <p:cNvPr id="7" name="Bildplatzhalter 6">
            <a:extLst>
              <a:ext uri="{FF2B5EF4-FFF2-40B4-BE49-F238E27FC236}">
                <a16:creationId xmlns:a16="http://schemas.microsoft.com/office/drawing/2014/main" id="{23A6F5D7-DC7E-8A13-451F-BE4028A60350}"/>
              </a:ext>
            </a:extLst>
          </p:cNvPr>
          <p:cNvPicPr>
            <a:picLocks noGrp="1" noChangeAspect="1"/>
          </p:cNvPicPr>
          <p:nvPr>
            <p:ph type="pic" sz="quarter" idx="32"/>
          </p:nvPr>
        </p:nvPicPr>
        <p:blipFill>
          <a:blip r:embed="rId4">
            <a:extLst>
              <a:ext uri="{28A0092B-C50C-407E-A947-70E740481C1C}">
                <a14:useLocalDpi xmlns:a14="http://schemas.microsoft.com/office/drawing/2010/main" val="0"/>
              </a:ext>
            </a:extLst>
          </a:blip>
          <a:srcRect l="5556" r="5556"/>
          <a:stretch>
            <a:fillRect/>
          </a:stretch>
        </p:blipFill>
        <p:spPr>
          <a:xfrm>
            <a:off x="1415480" y="1268760"/>
            <a:ext cx="4327877" cy="4868862"/>
          </a:xfrm>
        </p:spPr>
      </p:pic>
    </p:spTree>
    <p:extLst>
      <p:ext uri="{BB962C8B-B14F-4D97-AF65-F5344CB8AC3E}">
        <p14:creationId xmlns:p14="http://schemas.microsoft.com/office/powerpoint/2010/main" val="1867991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7E9CE-2CA8-4B1B-CE8A-8548CFD2FB9D}"/>
            </a:ext>
          </a:extLst>
        </p:cNvPr>
        <p:cNvGrpSpPr/>
        <p:nvPr/>
      </p:nvGrpSpPr>
      <p:grpSpPr>
        <a:xfrm>
          <a:off x="0" y="0"/>
          <a:ext cx="0" cy="0"/>
          <a:chOff x="0" y="0"/>
          <a:chExt cx="0" cy="0"/>
        </a:xfrm>
      </p:grpSpPr>
      <p:sp>
        <p:nvSpPr>
          <p:cNvPr id="9" name="Textplatzhalter 15">
            <a:extLst>
              <a:ext uri="{FF2B5EF4-FFF2-40B4-BE49-F238E27FC236}">
                <a16:creationId xmlns:a16="http://schemas.microsoft.com/office/drawing/2014/main" id="{D8BC1E1D-D5D9-5E17-8EE2-E75509F360E0}"/>
              </a:ext>
            </a:extLst>
          </p:cNvPr>
          <p:cNvSpPr>
            <a:spLocks noGrp="1"/>
          </p:cNvSpPr>
          <p:nvPr>
            <p:ph type="body" sz="quarter" idx="13"/>
          </p:nvPr>
        </p:nvSpPr>
        <p:spPr/>
        <p:txBody>
          <a:bodyPr/>
          <a:lstStyle/>
          <a:p>
            <a:pPr algn="ctr"/>
            <a:r>
              <a:rPr lang="de-DE" sz="2800" b="1" dirty="0"/>
              <a:t>Download Foliensatz</a:t>
            </a:r>
          </a:p>
        </p:txBody>
      </p:sp>
      <p:sp>
        <p:nvSpPr>
          <p:cNvPr id="2" name="Textplatzhalter 1">
            <a:extLst>
              <a:ext uri="{FF2B5EF4-FFF2-40B4-BE49-F238E27FC236}">
                <a16:creationId xmlns:a16="http://schemas.microsoft.com/office/drawing/2014/main" id="{2D54CFA8-9D04-AC1F-9F1D-773422C1E0F5}"/>
              </a:ext>
            </a:extLst>
          </p:cNvPr>
          <p:cNvSpPr>
            <a:spLocks noGrp="1"/>
          </p:cNvSpPr>
          <p:nvPr>
            <p:ph type="body" sz="quarter" idx="14"/>
          </p:nvPr>
        </p:nvSpPr>
        <p:spPr/>
        <p:txBody>
          <a:bodyPr/>
          <a:lstStyle/>
          <a:p>
            <a:endParaRPr lang="de-DE" dirty="0"/>
          </a:p>
        </p:txBody>
      </p:sp>
      <p:sp>
        <p:nvSpPr>
          <p:cNvPr id="3" name="Textplatzhalter 2">
            <a:extLst>
              <a:ext uri="{FF2B5EF4-FFF2-40B4-BE49-F238E27FC236}">
                <a16:creationId xmlns:a16="http://schemas.microsoft.com/office/drawing/2014/main" id="{D3A5F32D-562E-3CC8-19AF-23A3F564A2D8}"/>
              </a:ext>
            </a:extLst>
          </p:cNvPr>
          <p:cNvSpPr>
            <a:spLocks noGrp="1"/>
          </p:cNvSpPr>
          <p:nvPr>
            <p:ph type="body" sz="quarter" idx="33"/>
          </p:nvPr>
        </p:nvSpPr>
        <p:spPr>
          <a:xfrm>
            <a:off x="6816726" y="1989138"/>
            <a:ext cx="4762002" cy="4319586"/>
          </a:xfrm>
        </p:spPr>
        <p:txBody>
          <a:bodyPr/>
          <a:lstStyle/>
          <a:p>
            <a:pPr marL="0" indent="0">
              <a:buNone/>
            </a:pPr>
            <a:r>
              <a:rPr lang="de-DE" sz="2400" dirty="0"/>
              <a:t>Link: </a:t>
            </a:r>
            <a:r>
              <a:rPr lang="de-DE" sz="2400" u="sng" dirty="0">
                <a:solidFill>
                  <a:srgbClr val="647F9E"/>
                </a:solidFill>
                <a:effectLst/>
                <a:highlight>
                  <a:srgbClr val="FFFFFF"/>
                </a:highlight>
                <a:ea typeface="Aptos" panose="020B0004020202020204" pitchFamily="34" charset="0"/>
                <a:hlinkClick r:id="rId3"/>
              </a:rPr>
              <a:t>https://www.lea-hessen.de/</a:t>
            </a:r>
            <a:r>
              <a:rPr lang="de-DE" sz="2400" u="sng" dirty="0">
                <a:solidFill>
                  <a:srgbClr val="647F9E"/>
                </a:solidFill>
                <a:effectLst/>
                <a:highlight>
                  <a:srgbClr val="FFFFFF"/>
                </a:highlight>
                <a:ea typeface="Aptos" panose="020B0004020202020204" pitchFamily="34" charset="0"/>
              </a:rPr>
              <a:t>fair/waermemesse</a:t>
            </a:r>
            <a:endParaRPr lang="de-DE" sz="2400" dirty="0">
              <a:effectLst/>
              <a:ea typeface="Aptos" panose="020B0004020202020204" pitchFamily="34" charset="0"/>
            </a:endParaRPr>
          </a:p>
          <a:p>
            <a:pPr marL="0" indent="0">
              <a:buNone/>
            </a:pPr>
            <a:endParaRPr lang="de-DE" sz="2400" dirty="0"/>
          </a:p>
          <a:p>
            <a:pPr marL="0" indent="0">
              <a:buNone/>
            </a:pPr>
            <a:r>
              <a:rPr lang="de-DE" sz="2400" dirty="0"/>
              <a:t>Abrufbar bis:</a:t>
            </a:r>
          </a:p>
          <a:p>
            <a:pPr marL="0" indent="0">
              <a:buNone/>
            </a:pPr>
            <a:r>
              <a:rPr lang="de-DE" sz="2400" dirty="0"/>
              <a:t>15. Dezember 2024</a:t>
            </a:r>
          </a:p>
        </p:txBody>
      </p:sp>
      <p:pic>
        <p:nvPicPr>
          <p:cNvPr id="8" name="Bildplatzhalter 7">
            <a:extLst>
              <a:ext uri="{FF2B5EF4-FFF2-40B4-BE49-F238E27FC236}">
                <a16:creationId xmlns:a16="http://schemas.microsoft.com/office/drawing/2014/main" id="{32DF68F1-7499-6AB2-F3C7-B98C9CCC56C1}"/>
              </a:ext>
            </a:extLst>
          </p:cNvPr>
          <p:cNvPicPr>
            <a:picLocks noGrp="1" noChangeAspect="1"/>
          </p:cNvPicPr>
          <p:nvPr>
            <p:ph type="pic" sz="quarter" idx="32"/>
          </p:nvPr>
        </p:nvPicPr>
        <p:blipFill>
          <a:blip r:embed="rId4">
            <a:extLst>
              <a:ext uri="{28A0092B-C50C-407E-A947-70E740481C1C}">
                <a14:useLocalDpi xmlns:a14="http://schemas.microsoft.com/office/drawing/2010/main" val="0"/>
              </a:ext>
            </a:extLst>
          </a:blip>
          <a:srcRect l="5556" r="5556"/>
          <a:stretch>
            <a:fillRect/>
          </a:stretch>
        </p:blipFill>
        <p:spPr>
          <a:xfrm>
            <a:off x="1487488" y="1268760"/>
            <a:ext cx="4327877" cy="4868862"/>
          </a:xfrm>
        </p:spPr>
      </p:pic>
    </p:spTree>
    <p:extLst>
      <p:ext uri="{BB962C8B-B14F-4D97-AF65-F5344CB8AC3E}">
        <p14:creationId xmlns:p14="http://schemas.microsoft.com/office/powerpoint/2010/main" val="423582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5428126D-8C40-5D20-7A01-5AC446AD48F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0353" b="10353"/>
          <a:stretch/>
        </p:blipFill>
        <p:spPr>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 name="Textplatzhalter 3">
            <a:extLst>
              <a:ext uri="{FF2B5EF4-FFF2-40B4-BE49-F238E27FC236}">
                <a16:creationId xmlns:a16="http://schemas.microsoft.com/office/drawing/2014/main" id="{43A9DC94-66E3-1D38-6516-7472753964B9}"/>
              </a:ext>
            </a:extLst>
          </p:cNvPr>
          <p:cNvSpPr txBox="1">
            <a:spLocks/>
          </p:cNvSpPr>
          <p:nvPr/>
        </p:nvSpPr>
        <p:spPr>
          <a:xfrm>
            <a:off x="1799055" y="4396762"/>
            <a:ext cx="2553430" cy="1130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de-DE" sz="3600" dirty="0">
              <a:solidFill>
                <a:schemeClr val="bg1"/>
              </a:solidFill>
            </a:endParaRPr>
          </a:p>
        </p:txBody>
      </p:sp>
      <p:sp>
        <p:nvSpPr>
          <p:cNvPr id="21" name="Ellipse 20">
            <a:extLst>
              <a:ext uri="{FF2B5EF4-FFF2-40B4-BE49-F238E27FC236}">
                <a16:creationId xmlns:a16="http://schemas.microsoft.com/office/drawing/2014/main" id="{7F498F8B-493F-06DF-3F84-990E6C233415}"/>
              </a:ext>
            </a:extLst>
          </p:cNvPr>
          <p:cNvSpPr/>
          <p:nvPr/>
        </p:nvSpPr>
        <p:spPr>
          <a:xfrm>
            <a:off x="8668400" y="3708526"/>
            <a:ext cx="2653076" cy="2448319"/>
          </a:xfrm>
          <a:prstGeom prst="ellipse">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2200" b="1" dirty="0">
                <a:solidFill>
                  <a:srgbClr val="144D4D"/>
                </a:solidFill>
              </a:rPr>
              <a:t>Wie fange ich an?</a:t>
            </a:r>
          </a:p>
        </p:txBody>
      </p:sp>
      <p:sp>
        <p:nvSpPr>
          <p:cNvPr id="8" name="Ellipse 7">
            <a:extLst>
              <a:ext uri="{FF2B5EF4-FFF2-40B4-BE49-F238E27FC236}">
                <a16:creationId xmlns:a16="http://schemas.microsoft.com/office/drawing/2014/main" id="{C99D1F5E-3FFF-96A6-8E33-7AD727ED4908}"/>
              </a:ext>
            </a:extLst>
          </p:cNvPr>
          <p:cNvSpPr/>
          <p:nvPr/>
        </p:nvSpPr>
        <p:spPr>
          <a:xfrm>
            <a:off x="5511135" y="3708957"/>
            <a:ext cx="2653076" cy="2448319"/>
          </a:xfrm>
          <a:prstGeom prst="ellipse">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2200" b="1" dirty="0">
                <a:solidFill>
                  <a:srgbClr val="144D4D"/>
                </a:solidFill>
              </a:rPr>
              <a:t>Inwiefern </a:t>
            </a:r>
            <a:br>
              <a:rPr lang="de-DE" sz="2200" b="1" dirty="0">
                <a:solidFill>
                  <a:srgbClr val="144D4D"/>
                </a:solidFill>
              </a:rPr>
            </a:br>
            <a:r>
              <a:rPr lang="de-DE" sz="2200" b="1" dirty="0">
                <a:solidFill>
                  <a:srgbClr val="144D4D"/>
                </a:solidFill>
              </a:rPr>
              <a:t>hilft mir eine Energie-beratung?</a:t>
            </a:r>
          </a:p>
        </p:txBody>
      </p:sp>
      <p:sp>
        <p:nvSpPr>
          <p:cNvPr id="9" name="Ellipse 8">
            <a:extLst>
              <a:ext uri="{FF2B5EF4-FFF2-40B4-BE49-F238E27FC236}">
                <a16:creationId xmlns:a16="http://schemas.microsoft.com/office/drawing/2014/main" id="{577D3B88-0A4B-747C-2578-16D1A5592C6D}"/>
              </a:ext>
            </a:extLst>
          </p:cNvPr>
          <p:cNvSpPr/>
          <p:nvPr/>
        </p:nvSpPr>
        <p:spPr>
          <a:xfrm>
            <a:off x="2453516" y="3694546"/>
            <a:ext cx="2553430" cy="2448319"/>
          </a:xfrm>
          <a:prstGeom prst="ellipse">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2200" b="1" dirty="0">
                <a:solidFill>
                  <a:srgbClr val="144D4D"/>
                </a:solidFill>
              </a:rPr>
              <a:t>Wer sind die Fördermittel-geber?</a:t>
            </a:r>
          </a:p>
        </p:txBody>
      </p:sp>
      <p:sp>
        <p:nvSpPr>
          <p:cNvPr id="10" name="Ellipse 9">
            <a:extLst>
              <a:ext uri="{FF2B5EF4-FFF2-40B4-BE49-F238E27FC236}">
                <a16:creationId xmlns:a16="http://schemas.microsoft.com/office/drawing/2014/main" id="{AD740DC8-2CD6-827C-55D0-627C0DBB7177}"/>
              </a:ext>
            </a:extLst>
          </p:cNvPr>
          <p:cNvSpPr/>
          <p:nvPr/>
        </p:nvSpPr>
        <p:spPr>
          <a:xfrm>
            <a:off x="3982325" y="912774"/>
            <a:ext cx="2553431" cy="2448319"/>
          </a:xfrm>
          <a:prstGeom prst="ellipse">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2200" b="1" dirty="0">
                <a:solidFill>
                  <a:srgbClr val="144D4D"/>
                </a:solidFill>
              </a:rPr>
              <a:t>Welche Förderung gibt es für PV-Anlagen?</a:t>
            </a:r>
          </a:p>
        </p:txBody>
      </p:sp>
      <p:sp>
        <p:nvSpPr>
          <p:cNvPr id="4" name="Ellipse 3">
            <a:extLst>
              <a:ext uri="{FF2B5EF4-FFF2-40B4-BE49-F238E27FC236}">
                <a16:creationId xmlns:a16="http://schemas.microsoft.com/office/drawing/2014/main" id="{B15BF5D2-34BD-EB8B-C865-77FC380B36DC}"/>
              </a:ext>
            </a:extLst>
          </p:cNvPr>
          <p:cNvSpPr/>
          <p:nvPr/>
        </p:nvSpPr>
        <p:spPr>
          <a:xfrm>
            <a:off x="7139590" y="912774"/>
            <a:ext cx="2553431" cy="2448319"/>
          </a:xfrm>
          <a:prstGeom prst="ellipse">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de-DE" sz="2200" b="1" dirty="0">
                <a:solidFill>
                  <a:srgbClr val="144D4D"/>
                </a:solidFill>
              </a:rPr>
              <a:t>Muss ich meine Heizung tauschen?</a:t>
            </a:r>
          </a:p>
        </p:txBody>
      </p:sp>
      <p:sp>
        <p:nvSpPr>
          <p:cNvPr id="5" name="Rechteck: abgerundete Ecken 4">
            <a:extLst>
              <a:ext uri="{FF2B5EF4-FFF2-40B4-BE49-F238E27FC236}">
                <a16:creationId xmlns:a16="http://schemas.microsoft.com/office/drawing/2014/main" id="{D8513554-BFB5-CC16-B496-C72F57617DF0}"/>
              </a:ext>
            </a:extLst>
          </p:cNvPr>
          <p:cNvSpPr/>
          <p:nvPr/>
        </p:nvSpPr>
        <p:spPr>
          <a:xfrm>
            <a:off x="477982" y="401782"/>
            <a:ext cx="11236036" cy="6054435"/>
          </a:xfrm>
          <a:prstGeom prst="roundRect">
            <a:avLst/>
          </a:prstGeom>
          <a:solidFill>
            <a:srgbClr val="144D4D">
              <a:alpha val="9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5400" dirty="0"/>
              <a:t>Wir von der LEA weisen </a:t>
            </a:r>
          </a:p>
          <a:p>
            <a:pPr algn="ctr"/>
            <a:r>
              <a:rPr lang="de-DE" sz="5400" dirty="0"/>
              <a:t>Ihnen den </a:t>
            </a:r>
            <a:br>
              <a:rPr lang="de-DE" sz="5400" dirty="0"/>
            </a:br>
            <a:r>
              <a:rPr lang="de-DE" sz="5400" dirty="0"/>
              <a:t>Weg durch den </a:t>
            </a:r>
            <a:r>
              <a:rPr lang="de-DE" sz="5400" b="1" dirty="0"/>
              <a:t>Förderdschungel!</a:t>
            </a:r>
          </a:p>
        </p:txBody>
      </p:sp>
    </p:spTree>
    <p:extLst>
      <p:ext uri="{BB962C8B-B14F-4D97-AF65-F5344CB8AC3E}">
        <p14:creationId xmlns:p14="http://schemas.microsoft.com/office/powerpoint/2010/main" val="61184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9" grpId="0" animBg="1"/>
      <p:bldP spid="10"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9FE71-5073-4892-7684-C63ABA952CE2}"/>
            </a:ext>
          </a:extLst>
        </p:cNvPr>
        <p:cNvGrpSpPr/>
        <p:nvPr/>
      </p:nvGrpSpPr>
      <p:grpSpPr>
        <a:xfrm>
          <a:off x="0" y="0"/>
          <a:ext cx="0" cy="0"/>
          <a:chOff x="0" y="0"/>
          <a:chExt cx="0" cy="0"/>
        </a:xfrm>
      </p:grpSpPr>
      <p:pic>
        <p:nvPicPr>
          <p:cNvPr id="9" name="Bildplatzhalter 8">
            <a:extLst>
              <a:ext uri="{FF2B5EF4-FFF2-40B4-BE49-F238E27FC236}">
                <a16:creationId xmlns:a16="http://schemas.microsoft.com/office/drawing/2014/main" id="{D96775BD-C04F-E5BB-8185-73A1B5353454}"/>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4336472" y="0"/>
            <a:ext cx="8256240" cy="6858000"/>
          </a:xfrm>
        </p:spPr>
      </p:pic>
      <p:sp>
        <p:nvSpPr>
          <p:cNvPr id="4" name="Textplatzhalter 3">
            <a:extLst>
              <a:ext uri="{FF2B5EF4-FFF2-40B4-BE49-F238E27FC236}">
                <a16:creationId xmlns:a16="http://schemas.microsoft.com/office/drawing/2014/main" id="{F4D82878-3E74-A53D-748F-9CAC0A90FD9C}"/>
              </a:ext>
            </a:extLst>
          </p:cNvPr>
          <p:cNvSpPr>
            <a:spLocks noGrp="1"/>
          </p:cNvSpPr>
          <p:nvPr>
            <p:ph type="body" sz="quarter" idx="13"/>
          </p:nvPr>
        </p:nvSpPr>
        <p:spPr>
          <a:xfrm>
            <a:off x="169031" y="2645473"/>
            <a:ext cx="4167441" cy="4835980"/>
          </a:xfrm>
        </p:spPr>
        <p:txBody>
          <a:bodyPr/>
          <a:lstStyle/>
          <a:p>
            <a:pPr marL="342900" indent="-342900">
              <a:buFont typeface="Arial" panose="020B0604020202020204" pitchFamily="34" charset="0"/>
              <a:buAutoNum type="arabicPeriod"/>
            </a:pPr>
            <a:r>
              <a:rPr lang="de-DE" sz="2200" b="0" dirty="0">
                <a:solidFill>
                  <a:schemeClr val="tx2"/>
                </a:solidFill>
              </a:rPr>
              <a:t>Sanierungsbedarf feststellen</a:t>
            </a:r>
          </a:p>
          <a:p>
            <a:pPr marL="342900" indent="-342900">
              <a:buFont typeface="Arial" panose="020B0604020202020204" pitchFamily="34" charset="0"/>
              <a:buAutoNum type="arabicPeriod"/>
            </a:pPr>
            <a:r>
              <a:rPr lang="de-DE" sz="2200" b="0" dirty="0">
                <a:solidFill>
                  <a:schemeClr val="tx2"/>
                </a:solidFill>
              </a:rPr>
              <a:t>Sanierung planen</a:t>
            </a:r>
          </a:p>
          <a:p>
            <a:pPr marL="342900" indent="-342900">
              <a:buFont typeface="Arial" panose="020B0604020202020204" pitchFamily="34" charset="0"/>
              <a:buAutoNum type="arabicPeriod"/>
            </a:pPr>
            <a:r>
              <a:rPr lang="de-DE" sz="2200" b="0" dirty="0">
                <a:solidFill>
                  <a:schemeClr val="tx2"/>
                </a:solidFill>
              </a:rPr>
              <a:t>Angebote einholen</a:t>
            </a:r>
          </a:p>
          <a:p>
            <a:pPr marL="342900" indent="-342900">
              <a:buFont typeface="Arial" panose="020B0604020202020204" pitchFamily="34" charset="0"/>
              <a:buAutoNum type="arabicPeriod"/>
            </a:pPr>
            <a:r>
              <a:rPr lang="de-DE" sz="2200" b="0" dirty="0">
                <a:solidFill>
                  <a:schemeClr val="tx2"/>
                </a:solidFill>
              </a:rPr>
              <a:t>Förderung beantragen</a:t>
            </a:r>
          </a:p>
          <a:p>
            <a:pPr marL="342900" indent="-342900">
              <a:buFont typeface="Arial" panose="020B0604020202020204" pitchFamily="34" charset="0"/>
              <a:buAutoNum type="arabicPeriod"/>
            </a:pPr>
            <a:r>
              <a:rPr lang="de-DE" sz="2200" b="0" dirty="0">
                <a:solidFill>
                  <a:schemeClr val="tx2"/>
                </a:solidFill>
              </a:rPr>
              <a:t>Sanierung durchführen</a:t>
            </a:r>
          </a:p>
          <a:p>
            <a:pPr marL="342900" indent="-342900">
              <a:buFont typeface="Arial" panose="020B0604020202020204" pitchFamily="34" charset="0"/>
              <a:buAutoNum type="arabicPeriod"/>
            </a:pPr>
            <a:r>
              <a:rPr lang="de-DE" sz="2200" b="0" dirty="0">
                <a:solidFill>
                  <a:schemeClr val="tx2"/>
                </a:solidFill>
              </a:rPr>
              <a:t>Belege sammeln</a:t>
            </a:r>
          </a:p>
          <a:p>
            <a:pPr marL="342900" indent="-342900">
              <a:buFont typeface="Arial" panose="020B0604020202020204" pitchFamily="34" charset="0"/>
              <a:buAutoNum type="arabicPeriod"/>
            </a:pPr>
            <a:r>
              <a:rPr lang="de-DE" sz="2200" b="0" dirty="0">
                <a:solidFill>
                  <a:schemeClr val="tx2"/>
                </a:solidFill>
              </a:rPr>
              <a:t>Genießen!</a:t>
            </a:r>
          </a:p>
          <a:p>
            <a:endParaRPr lang="de-DE" dirty="0"/>
          </a:p>
        </p:txBody>
      </p:sp>
      <p:sp>
        <p:nvSpPr>
          <p:cNvPr id="11" name="Textplatzhalter 6">
            <a:extLst>
              <a:ext uri="{FF2B5EF4-FFF2-40B4-BE49-F238E27FC236}">
                <a16:creationId xmlns:a16="http://schemas.microsoft.com/office/drawing/2014/main" id="{1F4AF76C-FFC4-506F-B34D-FF9CAA51C545}"/>
              </a:ext>
            </a:extLst>
          </p:cNvPr>
          <p:cNvSpPr txBox="1">
            <a:spLocks/>
          </p:cNvSpPr>
          <p:nvPr/>
        </p:nvSpPr>
        <p:spPr>
          <a:xfrm>
            <a:off x="7085830" y="2833712"/>
            <a:ext cx="4538323" cy="30898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10" name="Textplatzhalter 4">
            <a:extLst>
              <a:ext uri="{FF2B5EF4-FFF2-40B4-BE49-F238E27FC236}">
                <a16:creationId xmlns:a16="http://schemas.microsoft.com/office/drawing/2014/main" id="{CAC52CCB-0B9C-EF5F-9456-9EE597B7B7FA}"/>
              </a:ext>
            </a:extLst>
          </p:cNvPr>
          <p:cNvSpPr txBox="1">
            <a:spLocks/>
          </p:cNvSpPr>
          <p:nvPr/>
        </p:nvSpPr>
        <p:spPr>
          <a:xfrm>
            <a:off x="169032" y="1758738"/>
            <a:ext cx="4266155" cy="460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800" dirty="0">
                <a:solidFill>
                  <a:srgbClr val="144D4D"/>
                </a:solidFill>
              </a:rPr>
              <a:t>Modernisierung</a:t>
            </a:r>
          </a:p>
        </p:txBody>
      </p:sp>
      <p:sp>
        <p:nvSpPr>
          <p:cNvPr id="2" name="Textplatzhalter 4">
            <a:extLst>
              <a:ext uri="{FF2B5EF4-FFF2-40B4-BE49-F238E27FC236}">
                <a16:creationId xmlns:a16="http://schemas.microsoft.com/office/drawing/2014/main" id="{11F64D6E-2C40-B117-D122-8917267D22DB}"/>
              </a:ext>
            </a:extLst>
          </p:cNvPr>
          <p:cNvSpPr txBox="1">
            <a:spLocks/>
          </p:cNvSpPr>
          <p:nvPr/>
        </p:nvSpPr>
        <p:spPr>
          <a:xfrm>
            <a:off x="169031" y="2197536"/>
            <a:ext cx="9001126" cy="391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solidFill>
                  <a:srgbClr val="144D4D"/>
                </a:solidFill>
              </a:rPr>
              <a:t>Phasen</a:t>
            </a:r>
          </a:p>
        </p:txBody>
      </p:sp>
    </p:spTree>
    <p:extLst>
      <p:ext uri="{BB962C8B-B14F-4D97-AF65-F5344CB8AC3E}">
        <p14:creationId xmlns:p14="http://schemas.microsoft.com/office/powerpoint/2010/main" val="415961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D7DF41F4-A18A-374D-BA4A-1AD8D31709C4}"/>
              </a:ext>
            </a:extLst>
          </p:cNvPr>
          <p:cNvSpPr>
            <a:spLocks noGrp="1"/>
          </p:cNvSpPr>
          <p:nvPr>
            <p:ph type="body" sz="quarter" idx="13"/>
          </p:nvPr>
        </p:nvSpPr>
        <p:spPr/>
        <p:txBody>
          <a:bodyPr/>
          <a:lstStyle/>
          <a:p>
            <a:r>
              <a:rPr lang="de-DE" sz="2800" dirty="0"/>
              <a:t>Modernisierung       </a:t>
            </a:r>
            <a:br>
              <a:rPr lang="de-DE" sz="2800" dirty="0"/>
            </a:br>
            <a:endParaRPr lang="de-DE" sz="2800" b="0" dirty="0"/>
          </a:p>
        </p:txBody>
      </p:sp>
      <p:sp>
        <p:nvSpPr>
          <p:cNvPr id="8" name="Textplatzhalter 2">
            <a:extLst>
              <a:ext uri="{FF2B5EF4-FFF2-40B4-BE49-F238E27FC236}">
                <a16:creationId xmlns:a16="http://schemas.microsoft.com/office/drawing/2014/main" id="{CEED76F5-3279-2AB1-F8A1-0ADCF3E8379F}"/>
              </a:ext>
            </a:extLst>
          </p:cNvPr>
          <p:cNvSpPr>
            <a:spLocks noGrp="1"/>
          </p:cNvSpPr>
          <p:nvPr>
            <p:ph type="body" sz="quarter" idx="14"/>
          </p:nvPr>
        </p:nvSpPr>
        <p:spPr/>
        <p:txBody>
          <a:bodyPr/>
          <a:lstStyle/>
          <a:p>
            <a:r>
              <a:rPr lang="de-DE" dirty="0"/>
              <a:t>Sanierungsbedarf feststellen und planen </a:t>
            </a:r>
          </a:p>
        </p:txBody>
      </p:sp>
      <p:sp>
        <p:nvSpPr>
          <p:cNvPr id="17" name="Textplatzhalter 16">
            <a:extLst>
              <a:ext uri="{FF2B5EF4-FFF2-40B4-BE49-F238E27FC236}">
                <a16:creationId xmlns:a16="http://schemas.microsoft.com/office/drawing/2014/main" id="{2B276F84-555D-67C6-9F4E-C70C8837EC4F}"/>
              </a:ext>
            </a:extLst>
          </p:cNvPr>
          <p:cNvSpPr>
            <a:spLocks noGrp="1"/>
          </p:cNvSpPr>
          <p:nvPr>
            <p:ph type="body" sz="quarter" idx="32"/>
          </p:nvPr>
        </p:nvSpPr>
        <p:spPr/>
        <p:txBody>
          <a:bodyPr/>
          <a:lstStyle/>
          <a:p>
            <a:pPr marL="0" indent="0">
              <a:buNone/>
            </a:pPr>
            <a:r>
              <a:rPr lang="de-DE" sz="2200" b="1" dirty="0"/>
              <a:t>Energie-Impulsberatung im Rahmen der AEB</a:t>
            </a:r>
            <a:endParaRPr lang="de-DE" sz="2200" dirty="0"/>
          </a:p>
          <a:p>
            <a:pPr marL="643913" lvl="1" indent="-285750"/>
            <a:r>
              <a:rPr lang="de-DE" sz="2400" dirty="0"/>
              <a:t>Kostenfrei, unverbindlich, individuell</a:t>
            </a:r>
            <a:br>
              <a:rPr lang="de-DE" sz="2400" dirty="0"/>
            </a:br>
            <a:r>
              <a:rPr lang="de-DE" sz="2400" b="1" dirty="0"/>
              <a:t>Start: </a:t>
            </a:r>
            <a:r>
              <a:rPr lang="de-DE" sz="2400" dirty="0"/>
              <a:t>Überblick zu energetisch-sinnvollen Maßnahmen verschaffen</a:t>
            </a:r>
          </a:p>
          <a:p>
            <a:pPr marL="358163" lvl="1" indent="0">
              <a:buNone/>
            </a:pPr>
            <a:endParaRPr lang="de-DE" sz="2200" dirty="0"/>
          </a:p>
          <a:p>
            <a:pPr marL="0" indent="0">
              <a:buNone/>
            </a:pPr>
            <a:r>
              <a:rPr lang="de-DE" sz="2200" b="1" dirty="0"/>
              <a:t>BAFA-Energieberatung für Wohngebäude </a:t>
            </a:r>
            <a:r>
              <a:rPr lang="de-DE" sz="2200" dirty="0"/>
              <a:t>(</a:t>
            </a:r>
            <a:r>
              <a:rPr lang="de-DE" sz="2200" dirty="0">
                <a:hlinkClick r:id="rId3"/>
              </a:rPr>
              <a:t>Link</a:t>
            </a:r>
            <a:r>
              <a:rPr lang="de-DE" sz="2200" dirty="0"/>
              <a:t>)</a:t>
            </a:r>
          </a:p>
          <a:p>
            <a:pPr marL="643913" lvl="1" indent="-285750"/>
            <a:r>
              <a:rPr lang="de-DE" sz="2400" dirty="0"/>
              <a:t>Energieberatung vor Ort durch </a:t>
            </a:r>
            <a:br>
              <a:rPr lang="de-DE" sz="2400" dirty="0"/>
            </a:br>
            <a:r>
              <a:rPr lang="de-DE" sz="2400" dirty="0"/>
              <a:t>Energieeffizienz-Experten (EEE)</a:t>
            </a:r>
          </a:p>
          <a:p>
            <a:pPr marL="643913" lvl="1" indent="-285750"/>
            <a:r>
              <a:rPr lang="de-DE" sz="2400" dirty="0"/>
              <a:t>Individueller Sanierungsfahrplan (</a:t>
            </a:r>
            <a:r>
              <a:rPr lang="de-DE" sz="2400" dirty="0" err="1"/>
              <a:t>iSFP</a:t>
            </a:r>
            <a:r>
              <a:rPr lang="de-DE" sz="2400" dirty="0"/>
              <a:t>) (</a:t>
            </a:r>
            <a:r>
              <a:rPr lang="de-DE" sz="2400" dirty="0">
                <a:solidFill>
                  <a:srgbClr val="2E4996"/>
                </a:solidFill>
                <a:hlinkClick r:id="rId4">
                  <a:extLst>
                    <a:ext uri="{A12FA001-AC4F-418D-AE19-62706E023703}">
                      <ahyp:hlinkClr xmlns:ahyp="http://schemas.microsoft.com/office/drawing/2018/hyperlinkcolor" val="tx"/>
                    </a:ext>
                  </a:extLst>
                </a:hlinkClick>
              </a:rPr>
              <a:t>Link</a:t>
            </a:r>
            <a:r>
              <a:rPr lang="de-DE" sz="2400" dirty="0"/>
              <a:t>)</a:t>
            </a:r>
          </a:p>
          <a:p>
            <a:pPr marL="643913" lvl="1" indent="-285750"/>
            <a:r>
              <a:rPr lang="de-DE" sz="2400" b="1" dirty="0"/>
              <a:t>Zuschuss: </a:t>
            </a:r>
            <a:r>
              <a:rPr lang="de-DE" sz="2400" dirty="0"/>
              <a:t>bis zu 50 % der Beratungskosten</a:t>
            </a:r>
          </a:p>
        </p:txBody>
      </p:sp>
      <p:pic>
        <p:nvPicPr>
          <p:cNvPr id="4" name="Grafik 3">
            <a:extLst>
              <a:ext uri="{FF2B5EF4-FFF2-40B4-BE49-F238E27FC236}">
                <a16:creationId xmlns:a16="http://schemas.microsoft.com/office/drawing/2014/main" id="{FFC9475E-9EC6-6988-12A3-027B64C46BC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4625" y="3629174"/>
            <a:ext cx="3384376" cy="2679551"/>
          </a:xfrm>
          <a:prstGeom prst="rect">
            <a:avLst/>
          </a:prstGeom>
        </p:spPr>
      </p:pic>
    </p:spTree>
    <p:extLst>
      <p:ext uri="{BB962C8B-B14F-4D97-AF65-F5344CB8AC3E}">
        <p14:creationId xmlns:p14="http://schemas.microsoft.com/office/powerpoint/2010/main" val="259309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D7DF41F4-A18A-374D-BA4A-1AD8D31709C4}"/>
              </a:ext>
            </a:extLst>
          </p:cNvPr>
          <p:cNvSpPr>
            <a:spLocks noGrp="1"/>
          </p:cNvSpPr>
          <p:nvPr>
            <p:ph type="body" sz="quarter" idx="13"/>
          </p:nvPr>
        </p:nvSpPr>
        <p:spPr/>
        <p:txBody>
          <a:bodyPr/>
          <a:lstStyle/>
          <a:p>
            <a:r>
              <a:rPr lang="de-DE" sz="2800" dirty="0"/>
              <a:t>Individueller Sanierungsfahrplan (</a:t>
            </a:r>
            <a:r>
              <a:rPr lang="de-DE" sz="2800" dirty="0" err="1"/>
              <a:t>iSFP</a:t>
            </a:r>
            <a:r>
              <a:rPr lang="de-DE" sz="2800" dirty="0"/>
              <a:t>)</a:t>
            </a:r>
          </a:p>
        </p:txBody>
      </p:sp>
      <p:sp>
        <p:nvSpPr>
          <p:cNvPr id="6" name="Textplatzhalter 5">
            <a:extLst>
              <a:ext uri="{FF2B5EF4-FFF2-40B4-BE49-F238E27FC236}">
                <a16:creationId xmlns:a16="http://schemas.microsoft.com/office/drawing/2014/main" id="{63666998-8615-BB55-075C-1D2B9B46FF7C}"/>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F6F1C1C4-F0EB-C60C-FA27-2375FDFA1510}"/>
              </a:ext>
            </a:extLst>
          </p:cNvPr>
          <p:cNvSpPr>
            <a:spLocks noGrp="1"/>
          </p:cNvSpPr>
          <p:nvPr>
            <p:ph type="body" sz="quarter" idx="32"/>
          </p:nvPr>
        </p:nvSpPr>
        <p:spPr/>
        <p:txBody>
          <a:bodyPr/>
          <a:lstStyle/>
          <a:p>
            <a:pPr marL="0" indent="0">
              <a:buNone/>
            </a:pPr>
            <a:r>
              <a:rPr lang="de-DE" sz="2400" b="1" dirty="0"/>
              <a:t>Fördersatz: 		</a:t>
            </a:r>
            <a:r>
              <a:rPr lang="de-DE" sz="2400" dirty="0"/>
              <a:t>Zuschuss: 50 % der Beratungskosten </a:t>
            </a:r>
            <a:br>
              <a:rPr lang="de-DE" sz="2400" dirty="0"/>
            </a:br>
            <a:r>
              <a:rPr lang="de-DE" sz="2400" dirty="0"/>
              <a:t>			(max. 650 € bzw. 850 € bei 3 WE)</a:t>
            </a:r>
          </a:p>
          <a:p>
            <a:pPr marL="0" indent="0">
              <a:buNone/>
            </a:pPr>
            <a:endParaRPr lang="de-DE" sz="300" dirty="0"/>
          </a:p>
          <a:p>
            <a:pPr marL="0" indent="0">
              <a:buNone/>
            </a:pPr>
            <a:r>
              <a:rPr lang="de-DE" sz="2400" b="1" dirty="0"/>
              <a:t>Konkret: 		</a:t>
            </a:r>
            <a:r>
              <a:rPr lang="de-DE" sz="2400" dirty="0"/>
              <a:t>Eigenanteil im Einfamilienhaus 					ca. </a:t>
            </a:r>
            <a:r>
              <a:rPr lang="de-DE" sz="2400"/>
              <a:t>1.350 </a:t>
            </a:r>
            <a:r>
              <a:rPr lang="de-DE" sz="2400" dirty="0"/>
              <a:t>€ (</a:t>
            </a:r>
            <a:r>
              <a:rPr lang="de-DE" sz="2400" dirty="0">
                <a:solidFill>
                  <a:srgbClr val="E5ECF3">
                    <a:lumMod val="10000"/>
                  </a:srgbClr>
                </a:solidFill>
                <a:hlinkClick r:id="rId3"/>
              </a:rPr>
              <a:t>Link</a:t>
            </a:r>
            <a:r>
              <a:rPr lang="de-DE" sz="2400" dirty="0"/>
              <a:t>)</a:t>
            </a:r>
          </a:p>
          <a:p>
            <a:pPr marL="0" indent="0">
              <a:buNone/>
            </a:pPr>
            <a:endParaRPr lang="de-DE" sz="300" dirty="0"/>
          </a:p>
          <a:p>
            <a:pPr marL="0" indent="0">
              <a:buNone/>
            </a:pPr>
            <a:r>
              <a:rPr lang="de-DE" sz="2400" b="1" dirty="0"/>
              <a:t>Bonus: 		</a:t>
            </a:r>
            <a:r>
              <a:rPr lang="de-DE" sz="2400" dirty="0"/>
              <a:t>zusätzlich je </a:t>
            </a:r>
            <a:r>
              <a:rPr lang="de-DE" sz="2400" b="1" dirty="0"/>
              <a:t>5 % </a:t>
            </a:r>
            <a:r>
              <a:rPr lang="de-DE" sz="2400" dirty="0"/>
              <a:t>Förderbonus bei 				Umsetzung einiger Einzelmaßnahmen   </a:t>
            </a:r>
          </a:p>
          <a:p>
            <a:pPr marL="0" indent="0">
              <a:buNone/>
            </a:pPr>
            <a:endParaRPr lang="de-DE" sz="300" dirty="0"/>
          </a:p>
          <a:p>
            <a:pPr marL="0" indent="0">
              <a:buNone/>
            </a:pPr>
            <a:r>
              <a:rPr lang="de-DE" sz="2400" b="1" dirty="0"/>
              <a:t>Voraussetzung: 	</a:t>
            </a:r>
            <a:r>
              <a:rPr lang="de-DE" sz="2400" dirty="0"/>
              <a:t>Bauantrag muss mind. 10 Jahre</a:t>
            </a:r>
            <a:br>
              <a:rPr lang="de-DE" sz="2400" dirty="0"/>
            </a:br>
            <a:r>
              <a:rPr lang="de-DE" sz="2400" dirty="0"/>
              <a:t>			zurückliegen</a:t>
            </a:r>
          </a:p>
          <a:p>
            <a:pPr marL="0" indent="0">
              <a:buNone/>
            </a:pPr>
            <a:endParaRPr lang="de-DE" sz="1600" dirty="0">
              <a:solidFill>
                <a:schemeClr val="tx2"/>
              </a:solidFill>
            </a:endParaRPr>
          </a:p>
          <a:p>
            <a:pPr marL="0" indent="0">
              <a:buNone/>
            </a:pPr>
            <a:endParaRPr lang="de-DE" sz="1600" dirty="0"/>
          </a:p>
          <a:p>
            <a:endParaRPr lang="de-DE" dirty="0"/>
          </a:p>
          <a:p>
            <a:endParaRPr lang="de-DE" dirty="0"/>
          </a:p>
          <a:p>
            <a:endParaRPr lang="de-DE" dirty="0"/>
          </a:p>
          <a:p>
            <a:pPr marL="3657600" lvl="8" indent="0">
              <a:buNone/>
            </a:pPr>
            <a:r>
              <a:rPr lang="de-DE" dirty="0"/>
              <a:t>			</a:t>
            </a:r>
            <a:endParaRPr lang="de-DE" dirty="0">
              <a:solidFill>
                <a:schemeClr val="tx2"/>
              </a:solidFill>
            </a:endParaRPr>
          </a:p>
        </p:txBody>
      </p:sp>
      <p:pic>
        <p:nvPicPr>
          <p:cNvPr id="4" name="Grafik 3" descr="Prüfliste Silhouette">
            <a:extLst>
              <a:ext uri="{FF2B5EF4-FFF2-40B4-BE49-F238E27FC236}">
                <a16:creationId xmlns:a16="http://schemas.microsoft.com/office/drawing/2014/main" id="{300C2CDD-D5A4-22C9-0E71-452A823CE0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344" y="3076415"/>
            <a:ext cx="2145031" cy="2145031"/>
          </a:xfrm>
          <a:prstGeom prst="rect">
            <a:avLst/>
          </a:prstGeom>
          <a:effectLst>
            <a:softEdge rad="0"/>
          </a:effectLst>
        </p:spPr>
      </p:pic>
    </p:spTree>
    <p:extLst>
      <p:ext uri="{BB962C8B-B14F-4D97-AF65-F5344CB8AC3E}">
        <p14:creationId xmlns:p14="http://schemas.microsoft.com/office/powerpoint/2010/main" val="27459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921E638B-8F48-8667-9953-558CBCC36FCD}"/>
              </a:ext>
            </a:extLst>
          </p:cNvPr>
          <p:cNvSpPr>
            <a:spLocks noGrp="1"/>
          </p:cNvSpPr>
          <p:nvPr>
            <p:ph type="body" sz="quarter" idx="13"/>
          </p:nvPr>
        </p:nvSpPr>
        <p:spPr/>
        <p:txBody>
          <a:bodyPr/>
          <a:lstStyle/>
          <a:p>
            <a:r>
              <a:rPr lang="de-DE" sz="2800" dirty="0"/>
              <a:t>Modernisierung </a:t>
            </a:r>
            <a:r>
              <a:rPr lang="de-DE" sz="2800"/>
              <a:t>mit Einzelmaßnahmen</a:t>
            </a:r>
            <a:endParaRPr lang="de-DE" dirty="0"/>
          </a:p>
        </p:txBody>
      </p:sp>
      <p:sp>
        <p:nvSpPr>
          <p:cNvPr id="7" name="Textplatzhalter 6">
            <a:extLst>
              <a:ext uri="{FF2B5EF4-FFF2-40B4-BE49-F238E27FC236}">
                <a16:creationId xmlns:a16="http://schemas.microsoft.com/office/drawing/2014/main" id="{9426A08B-F05D-ED57-4390-6A3624B7EB97}"/>
              </a:ext>
            </a:extLst>
          </p:cNvPr>
          <p:cNvSpPr>
            <a:spLocks noGrp="1"/>
          </p:cNvSpPr>
          <p:nvPr>
            <p:ph type="body" sz="quarter" idx="14"/>
          </p:nvPr>
        </p:nvSpPr>
        <p:spPr/>
        <p:txBody>
          <a:bodyPr/>
          <a:lstStyle/>
          <a:p>
            <a:r>
              <a:rPr lang="de-DE" sz="2400" dirty="0"/>
              <a:t>Finanzierung</a:t>
            </a:r>
            <a:r>
              <a:rPr lang="de-DE" dirty="0"/>
              <a:t> </a:t>
            </a:r>
            <a:r>
              <a:rPr lang="de-DE" sz="2400" dirty="0"/>
              <a:t>sichern</a:t>
            </a:r>
            <a:endParaRPr lang="de-DE" dirty="0"/>
          </a:p>
        </p:txBody>
      </p:sp>
      <p:sp>
        <p:nvSpPr>
          <p:cNvPr id="8" name="Textplatzhalter 7">
            <a:extLst>
              <a:ext uri="{FF2B5EF4-FFF2-40B4-BE49-F238E27FC236}">
                <a16:creationId xmlns:a16="http://schemas.microsoft.com/office/drawing/2014/main" id="{93C7A72E-D8F3-A15A-4C5B-3ACDE84BCCA6}"/>
              </a:ext>
            </a:extLst>
          </p:cNvPr>
          <p:cNvSpPr>
            <a:spLocks noGrp="1"/>
          </p:cNvSpPr>
          <p:nvPr>
            <p:ph type="body" sz="quarter" idx="32"/>
          </p:nvPr>
        </p:nvSpPr>
        <p:spPr/>
        <p:txBody>
          <a:bodyPr/>
          <a:lstStyle/>
          <a:p>
            <a:endParaRPr lang="de-DE" sz="500" b="1" dirty="0"/>
          </a:p>
          <a:p>
            <a:pPr marL="457200" indent="-457200">
              <a:buFont typeface="+mj-lt"/>
              <a:buAutoNum type="arabicPeriod"/>
            </a:pPr>
            <a:r>
              <a:rPr lang="de-DE" sz="2400" dirty="0"/>
              <a:t>Kostenschätzungen aus </a:t>
            </a:r>
            <a:r>
              <a:rPr lang="de-DE" sz="2400" dirty="0" err="1"/>
              <a:t>iSFP</a:t>
            </a:r>
            <a:r>
              <a:rPr lang="de-DE" sz="2400" dirty="0"/>
              <a:t> </a:t>
            </a:r>
          </a:p>
          <a:p>
            <a:pPr marL="457200" indent="-457200">
              <a:buFont typeface="+mj-lt"/>
              <a:buAutoNum type="arabicPeriod"/>
            </a:pPr>
            <a:r>
              <a:rPr lang="de-DE" sz="2400" dirty="0"/>
              <a:t>Förderoptionen checken </a:t>
            </a:r>
          </a:p>
          <a:p>
            <a:pPr marL="457200" indent="-457200">
              <a:buFont typeface="+mj-lt"/>
              <a:buAutoNum type="arabicPeriod"/>
            </a:pPr>
            <a:r>
              <a:rPr lang="de-DE" sz="2400" dirty="0"/>
              <a:t>Angebote einholen</a:t>
            </a:r>
          </a:p>
          <a:p>
            <a:pPr marL="457200" indent="-457200">
              <a:buFont typeface="+mj-lt"/>
              <a:buAutoNum type="arabicPeriod"/>
            </a:pPr>
            <a:r>
              <a:rPr lang="de-DE" sz="2400" dirty="0"/>
              <a:t>Liefervertrag schließen mit </a:t>
            </a:r>
            <a:br>
              <a:rPr lang="de-DE" sz="2400" dirty="0"/>
            </a:br>
            <a:r>
              <a:rPr lang="de-DE" sz="2400" dirty="0">
                <a:solidFill>
                  <a:schemeClr val="accent2"/>
                </a:solidFill>
              </a:rPr>
              <a:t>aufschiebender Wirkung</a:t>
            </a:r>
          </a:p>
          <a:p>
            <a:pPr marL="457200" indent="-457200">
              <a:buFont typeface="+mj-lt"/>
              <a:buAutoNum type="arabicPeriod"/>
            </a:pPr>
            <a:r>
              <a:rPr lang="de-DE" sz="2400" b="1" dirty="0"/>
              <a:t>Fördermittelbescheid vor </a:t>
            </a:r>
            <a:br>
              <a:rPr lang="de-DE" sz="2400" b="1" dirty="0"/>
            </a:br>
            <a:r>
              <a:rPr lang="de-DE" sz="2400" b="1" dirty="0"/>
              <a:t>Maßnahmenbeginn</a:t>
            </a:r>
          </a:p>
        </p:txBody>
      </p:sp>
      <p:pic>
        <p:nvPicPr>
          <p:cNvPr id="10" name="Grafik 9">
            <a:extLst>
              <a:ext uri="{FF2B5EF4-FFF2-40B4-BE49-F238E27FC236}">
                <a16:creationId xmlns:a16="http://schemas.microsoft.com/office/drawing/2014/main" id="{3A5B2555-FD2F-BC0F-54B7-7948A98F06C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11107" y="2852936"/>
            <a:ext cx="5449389" cy="3633571"/>
          </a:xfrm>
          <a:prstGeom prst="rect">
            <a:avLst/>
          </a:prstGeom>
          <a:effectLst>
            <a:outerShdw blurRad="50800" dist="50800" dir="5400000" algn="ctr" rotWithShape="0">
              <a:srgbClr val="000000">
                <a:alpha val="83000"/>
              </a:srgbClr>
            </a:outerShdw>
          </a:effectLst>
        </p:spPr>
      </p:pic>
    </p:spTree>
    <p:extLst>
      <p:ext uri="{BB962C8B-B14F-4D97-AF65-F5344CB8AC3E}">
        <p14:creationId xmlns:p14="http://schemas.microsoft.com/office/powerpoint/2010/main" val="2311691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DBD4A-D250-9BDD-3DD3-CB5033ACB224}"/>
            </a:ext>
          </a:extLst>
        </p:cNvPr>
        <p:cNvGrpSpPr/>
        <p:nvPr/>
      </p:nvGrpSpPr>
      <p:grpSpPr>
        <a:xfrm>
          <a:off x="0" y="0"/>
          <a:ext cx="0" cy="0"/>
          <a:chOff x="0" y="0"/>
          <a:chExt cx="0" cy="0"/>
        </a:xfrm>
      </p:grpSpPr>
      <p:sp>
        <p:nvSpPr>
          <p:cNvPr id="15" name="Textplatzhalter 14">
            <a:extLst>
              <a:ext uri="{FF2B5EF4-FFF2-40B4-BE49-F238E27FC236}">
                <a16:creationId xmlns:a16="http://schemas.microsoft.com/office/drawing/2014/main" id="{4AABD094-6634-F537-DD72-14AFC1D795E4}"/>
              </a:ext>
            </a:extLst>
          </p:cNvPr>
          <p:cNvSpPr>
            <a:spLocks noGrp="1"/>
          </p:cNvSpPr>
          <p:nvPr>
            <p:ph type="body" sz="quarter" idx="13"/>
          </p:nvPr>
        </p:nvSpPr>
        <p:spPr/>
        <p:txBody>
          <a:bodyPr/>
          <a:lstStyle/>
          <a:p>
            <a:r>
              <a:rPr lang="de-DE" sz="2800" dirty="0"/>
              <a:t>Fördermitteldatenbank</a:t>
            </a:r>
            <a:r>
              <a:rPr lang="de-DE" dirty="0"/>
              <a:t> </a:t>
            </a:r>
          </a:p>
        </p:txBody>
      </p:sp>
      <p:sp>
        <p:nvSpPr>
          <p:cNvPr id="20" name="Textplatzhalter 19">
            <a:extLst>
              <a:ext uri="{FF2B5EF4-FFF2-40B4-BE49-F238E27FC236}">
                <a16:creationId xmlns:a16="http://schemas.microsoft.com/office/drawing/2014/main" id="{B7D95A63-A002-B90B-2358-139A10E18078}"/>
              </a:ext>
            </a:extLst>
          </p:cNvPr>
          <p:cNvSpPr>
            <a:spLocks noGrp="1"/>
          </p:cNvSpPr>
          <p:nvPr>
            <p:ph type="body" sz="quarter" idx="14"/>
          </p:nvPr>
        </p:nvSpPr>
        <p:spPr/>
        <p:txBody>
          <a:bodyPr/>
          <a:lstStyle/>
          <a:p>
            <a:r>
              <a:rPr lang="de-DE" dirty="0"/>
              <a:t>Welche Förderung passt zu mir?</a:t>
            </a:r>
          </a:p>
          <a:p>
            <a:endParaRPr lang="de-DE" dirty="0"/>
          </a:p>
        </p:txBody>
      </p:sp>
      <p:sp>
        <p:nvSpPr>
          <p:cNvPr id="7" name="Sprechblase: rechteckig mit abgerundeten Ecken 6">
            <a:extLst>
              <a:ext uri="{FF2B5EF4-FFF2-40B4-BE49-F238E27FC236}">
                <a16:creationId xmlns:a16="http://schemas.microsoft.com/office/drawing/2014/main" id="{7FA5982D-D3E8-B7E1-5AB0-68039A7ACF06}"/>
              </a:ext>
            </a:extLst>
          </p:cNvPr>
          <p:cNvSpPr/>
          <p:nvPr/>
        </p:nvSpPr>
        <p:spPr>
          <a:xfrm>
            <a:off x="5407663" y="1948756"/>
            <a:ext cx="4649150" cy="1241425"/>
          </a:xfrm>
          <a:prstGeom prst="wedgeRoundRectCallout">
            <a:avLst/>
          </a:prstGeom>
          <a:solidFill>
            <a:srgbClr val="FFD130"/>
          </a:solidFill>
          <a:ln>
            <a:noFill/>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rtlCol="0" anchor="ctr"/>
          <a:lstStyle/>
          <a:p>
            <a:pPr algn="ctr"/>
            <a:r>
              <a:rPr lang="de-DE" sz="2400" dirty="0">
                <a:solidFill>
                  <a:schemeClr val="accent1"/>
                </a:solidFill>
              </a:rPr>
              <a:t>Einfach von Zuhause aus Ihr Förderprogramm finden (</a:t>
            </a:r>
            <a:r>
              <a:rPr lang="de-DE" sz="2400" dirty="0">
                <a:solidFill>
                  <a:schemeClr val="accent1"/>
                </a:solidFill>
                <a:hlinkClick r:id="rId3"/>
              </a:rPr>
              <a:t>Link</a:t>
            </a:r>
            <a:r>
              <a:rPr lang="de-DE" sz="2400" dirty="0">
                <a:solidFill>
                  <a:schemeClr val="accent1"/>
                </a:solidFill>
              </a:rPr>
              <a:t>)  </a:t>
            </a:r>
          </a:p>
        </p:txBody>
      </p:sp>
      <p:pic>
        <p:nvPicPr>
          <p:cNvPr id="21" name="Grafik 20">
            <a:extLst>
              <a:ext uri="{FF2B5EF4-FFF2-40B4-BE49-F238E27FC236}">
                <a16:creationId xmlns:a16="http://schemas.microsoft.com/office/drawing/2014/main" id="{FDB557F1-52E8-7F31-7F3B-39F18217DB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397" y="4484212"/>
            <a:ext cx="1800200" cy="1800200"/>
          </a:xfrm>
          <a:prstGeom prst="rect">
            <a:avLst/>
          </a:prstGeom>
        </p:spPr>
      </p:pic>
      <p:pic>
        <p:nvPicPr>
          <p:cNvPr id="22" name="Grafik 21">
            <a:extLst>
              <a:ext uri="{FF2B5EF4-FFF2-40B4-BE49-F238E27FC236}">
                <a16:creationId xmlns:a16="http://schemas.microsoft.com/office/drawing/2014/main" id="{178BA8A7-DB99-16E5-0A6E-AD61C80747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73451" y="4484212"/>
            <a:ext cx="1800200" cy="1800200"/>
          </a:xfrm>
          <a:prstGeom prst="rect">
            <a:avLst/>
          </a:prstGeom>
        </p:spPr>
      </p:pic>
      <p:pic>
        <p:nvPicPr>
          <p:cNvPr id="23" name="Grafik 22">
            <a:extLst>
              <a:ext uri="{FF2B5EF4-FFF2-40B4-BE49-F238E27FC236}">
                <a16:creationId xmlns:a16="http://schemas.microsoft.com/office/drawing/2014/main" id="{B244A946-E383-5161-FB6A-19CA2BB6BD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25487" y="4484212"/>
            <a:ext cx="1800200" cy="1800200"/>
          </a:xfrm>
          <a:prstGeom prst="rect">
            <a:avLst/>
          </a:prstGeom>
        </p:spPr>
      </p:pic>
      <p:pic>
        <p:nvPicPr>
          <p:cNvPr id="24" name="Grafik 23">
            <a:extLst>
              <a:ext uri="{FF2B5EF4-FFF2-40B4-BE49-F238E27FC236}">
                <a16:creationId xmlns:a16="http://schemas.microsoft.com/office/drawing/2014/main" id="{10044BD1-B313-41D8-61AE-85EB320CE1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69832" y="4484212"/>
            <a:ext cx="1800200" cy="1800200"/>
          </a:xfrm>
          <a:prstGeom prst="rect">
            <a:avLst/>
          </a:prstGeom>
        </p:spPr>
      </p:pic>
      <p:pic>
        <p:nvPicPr>
          <p:cNvPr id="2" name="Grafik 1">
            <a:extLst>
              <a:ext uri="{FF2B5EF4-FFF2-40B4-BE49-F238E27FC236}">
                <a16:creationId xmlns:a16="http://schemas.microsoft.com/office/drawing/2014/main" id="{F0CAA55F-2CF3-DF80-835E-FCDF1BB4A7C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3254" y="3323312"/>
            <a:ext cx="3554902" cy="2321799"/>
          </a:xfrm>
          <a:prstGeom prst="rect">
            <a:avLst/>
          </a:prstGeom>
        </p:spPr>
      </p:pic>
    </p:spTree>
    <p:extLst>
      <p:ext uri="{BB962C8B-B14F-4D97-AF65-F5344CB8AC3E}">
        <p14:creationId xmlns:p14="http://schemas.microsoft.com/office/powerpoint/2010/main" val="1236854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921E638B-8F48-8667-9953-558CBCC36FCD}"/>
              </a:ext>
            </a:extLst>
          </p:cNvPr>
          <p:cNvSpPr>
            <a:spLocks noGrp="1"/>
          </p:cNvSpPr>
          <p:nvPr>
            <p:ph type="body" sz="quarter" idx="13"/>
          </p:nvPr>
        </p:nvSpPr>
        <p:spPr/>
        <p:txBody>
          <a:bodyPr/>
          <a:lstStyle/>
          <a:p>
            <a:r>
              <a:rPr lang="de-DE" sz="2800" dirty="0"/>
              <a:t>Fördermittel als Starthilfe nutzen </a:t>
            </a:r>
            <a:endParaRPr lang="de-DE" dirty="0"/>
          </a:p>
        </p:txBody>
      </p:sp>
      <p:sp>
        <p:nvSpPr>
          <p:cNvPr id="7" name="Textplatzhalter 6">
            <a:extLst>
              <a:ext uri="{FF2B5EF4-FFF2-40B4-BE49-F238E27FC236}">
                <a16:creationId xmlns:a16="http://schemas.microsoft.com/office/drawing/2014/main" id="{9426A08B-F05D-ED57-4390-6A3624B7EB97}"/>
              </a:ext>
            </a:extLst>
          </p:cNvPr>
          <p:cNvSpPr>
            <a:spLocks noGrp="1"/>
          </p:cNvSpPr>
          <p:nvPr>
            <p:ph type="body" sz="quarter" idx="14"/>
          </p:nvPr>
        </p:nvSpPr>
        <p:spPr/>
        <p:txBody>
          <a:bodyPr/>
          <a:lstStyle/>
          <a:p>
            <a:r>
              <a:rPr lang="de-DE" sz="2400" dirty="0"/>
              <a:t>Bundesförderung für effiziente Gebäude (BEG)</a:t>
            </a:r>
            <a:endParaRPr lang="de-DE" dirty="0"/>
          </a:p>
        </p:txBody>
      </p:sp>
      <p:sp>
        <p:nvSpPr>
          <p:cNvPr id="8" name="Textplatzhalter 7">
            <a:extLst>
              <a:ext uri="{FF2B5EF4-FFF2-40B4-BE49-F238E27FC236}">
                <a16:creationId xmlns:a16="http://schemas.microsoft.com/office/drawing/2014/main" id="{28DA9952-B0CD-737A-ABC3-9F3D2CED8205}"/>
              </a:ext>
            </a:extLst>
          </p:cNvPr>
          <p:cNvSpPr>
            <a:spLocks noGrp="1"/>
          </p:cNvSpPr>
          <p:nvPr>
            <p:ph type="body" sz="quarter" idx="32"/>
          </p:nvPr>
        </p:nvSpPr>
        <p:spPr/>
        <p:txBody>
          <a:bodyPr/>
          <a:lstStyle/>
          <a:p>
            <a:endParaRPr lang="de-DE" dirty="0"/>
          </a:p>
        </p:txBody>
      </p:sp>
      <p:sp>
        <p:nvSpPr>
          <p:cNvPr id="2" name="Rechteck: abgerundete Ecken 1">
            <a:extLst>
              <a:ext uri="{FF2B5EF4-FFF2-40B4-BE49-F238E27FC236}">
                <a16:creationId xmlns:a16="http://schemas.microsoft.com/office/drawing/2014/main" id="{2383E551-3A66-AAA5-AC75-0066816624AB}"/>
              </a:ext>
            </a:extLst>
          </p:cNvPr>
          <p:cNvSpPr/>
          <p:nvPr/>
        </p:nvSpPr>
        <p:spPr>
          <a:xfrm>
            <a:off x="1049016" y="2060342"/>
            <a:ext cx="4993710" cy="933931"/>
          </a:xfrm>
          <a:prstGeom prst="roundRect">
            <a:avLst/>
          </a:prstGeom>
          <a:solidFill>
            <a:srgbClr val="2E78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t>BEG Einzelmaßnahmen Zuschuss </a:t>
            </a:r>
          </a:p>
        </p:txBody>
      </p:sp>
      <p:sp>
        <p:nvSpPr>
          <p:cNvPr id="3" name="Rechteck: abgerundete Ecken 2">
            <a:extLst>
              <a:ext uri="{FF2B5EF4-FFF2-40B4-BE49-F238E27FC236}">
                <a16:creationId xmlns:a16="http://schemas.microsoft.com/office/drawing/2014/main" id="{CD2A636C-CAB1-C98D-1329-05D75CB5CFB6}"/>
              </a:ext>
            </a:extLst>
          </p:cNvPr>
          <p:cNvSpPr/>
          <p:nvPr/>
        </p:nvSpPr>
        <p:spPr>
          <a:xfrm>
            <a:off x="6196103" y="2060341"/>
            <a:ext cx="4868449" cy="933931"/>
          </a:xfrm>
          <a:prstGeom prst="roundRect">
            <a:avLst/>
          </a:prstGeom>
          <a:solidFill>
            <a:srgbClr val="FFD1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BEG Komplettsanierung</a:t>
            </a:r>
            <a:br>
              <a:rPr lang="de-DE" sz="2800" b="1" dirty="0">
                <a:solidFill>
                  <a:schemeClr val="tx1"/>
                </a:solidFill>
              </a:rPr>
            </a:br>
            <a:r>
              <a:rPr lang="de-DE" sz="2800" b="1" dirty="0">
                <a:solidFill>
                  <a:schemeClr val="tx1"/>
                </a:solidFill>
              </a:rPr>
              <a:t>Kredit </a:t>
            </a:r>
          </a:p>
        </p:txBody>
      </p:sp>
      <p:sp>
        <p:nvSpPr>
          <p:cNvPr id="5" name="Rechteck: abgerundete Ecken 4">
            <a:extLst>
              <a:ext uri="{FF2B5EF4-FFF2-40B4-BE49-F238E27FC236}">
                <a16:creationId xmlns:a16="http://schemas.microsoft.com/office/drawing/2014/main" id="{FF6697C9-15C2-015B-19B5-6E39AB017BD8}"/>
              </a:ext>
            </a:extLst>
          </p:cNvPr>
          <p:cNvSpPr/>
          <p:nvPr/>
        </p:nvSpPr>
        <p:spPr>
          <a:xfrm>
            <a:off x="1049016" y="3064569"/>
            <a:ext cx="4993710" cy="3244751"/>
          </a:xfrm>
          <a:prstGeom prst="roundRect">
            <a:avLst/>
          </a:prstGeom>
          <a:solidFill>
            <a:schemeClr val="bg1"/>
          </a:solidFill>
          <a:ln w="3175">
            <a:solidFill>
              <a:srgbClr val="2E7870"/>
            </a:solidFill>
          </a:ln>
        </p:spPr>
        <p:style>
          <a:lnRef idx="2">
            <a:schemeClr val="accent1">
              <a:shade val="15000"/>
            </a:schemeClr>
          </a:lnRef>
          <a:fillRef idx="1">
            <a:schemeClr val="accent1"/>
          </a:fillRef>
          <a:effectRef idx="0">
            <a:schemeClr val="accent1"/>
          </a:effectRef>
          <a:fontRef idx="minor">
            <a:schemeClr val="lt1"/>
          </a:fontRef>
        </p:style>
        <p:txBody>
          <a:bodyPr lIns="180000" tIns="576000" rIns="0" bIns="72000" rtlCol="0" anchor="ctr"/>
          <a:lstStyle/>
          <a:p>
            <a:pPr marL="342900" indent="-342900">
              <a:buFont typeface="Arial" panose="020B0604020202020204" pitchFamily="34" charset="0"/>
              <a:buChar char="•"/>
            </a:pPr>
            <a:r>
              <a:rPr lang="de-DE" sz="2200" dirty="0">
                <a:solidFill>
                  <a:schemeClr val="tx2"/>
                </a:solidFill>
              </a:rPr>
              <a:t>Gebäudehülle</a:t>
            </a:r>
          </a:p>
          <a:p>
            <a:pPr marL="342900" indent="-342900">
              <a:buFont typeface="Arial" panose="020B0604020202020204" pitchFamily="34" charset="0"/>
              <a:buChar char="•"/>
            </a:pPr>
            <a:r>
              <a:rPr lang="de-DE" sz="2200" dirty="0">
                <a:solidFill>
                  <a:schemeClr val="tx2"/>
                </a:solidFill>
              </a:rPr>
              <a:t>Anlagentechnik (nicht Heizung)</a:t>
            </a:r>
          </a:p>
          <a:p>
            <a:pPr marL="342900" indent="-342900">
              <a:buFont typeface="Arial" panose="020B0604020202020204" pitchFamily="34" charset="0"/>
              <a:buChar char="•"/>
            </a:pPr>
            <a:r>
              <a:rPr lang="de-DE" sz="2200" dirty="0">
                <a:solidFill>
                  <a:schemeClr val="tx2"/>
                </a:solidFill>
              </a:rPr>
              <a:t>Heizungsoptimierung</a:t>
            </a:r>
          </a:p>
          <a:p>
            <a:endParaRPr lang="de-DE" sz="2200" dirty="0">
              <a:solidFill>
                <a:schemeClr val="tx2"/>
              </a:solidFill>
            </a:endParaRPr>
          </a:p>
          <a:p>
            <a:pPr marL="182563" indent="-182563"/>
            <a:br>
              <a:rPr lang="de-DE" sz="2200" b="1" baseline="30000" dirty="0">
                <a:solidFill>
                  <a:schemeClr val="tx2"/>
                </a:solidFill>
              </a:rPr>
            </a:br>
            <a:endParaRPr lang="de-DE" sz="2200" b="1" baseline="30000" dirty="0">
              <a:solidFill>
                <a:schemeClr val="tx2"/>
              </a:solidFill>
            </a:endParaRPr>
          </a:p>
          <a:p>
            <a:pPr marL="182563" indent="-182563"/>
            <a:endParaRPr lang="de-DE" sz="2200" b="1" baseline="30000" dirty="0">
              <a:solidFill>
                <a:schemeClr val="tx2"/>
              </a:solidFill>
            </a:endParaRPr>
          </a:p>
          <a:p>
            <a:r>
              <a:rPr lang="de-DE" sz="2000" b="1" dirty="0">
                <a:solidFill>
                  <a:schemeClr val="tx2"/>
                </a:solidFill>
              </a:rPr>
              <a:t>Fördermittelgeber: </a:t>
            </a:r>
            <a:r>
              <a:rPr lang="de-DE" sz="2000" dirty="0">
                <a:solidFill>
                  <a:schemeClr val="tx2"/>
                </a:solidFill>
              </a:rPr>
              <a:t>BAFA </a:t>
            </a:r>
            <a:br>
              <a:rPr lang="de-DE" dirty="0">
                <a:solidFill>
                  <a:schemeClr val="tx2"/>
                </a:solidFill>
              </a:rPr>
            </a:br>
            <a:r>
              <a:rPr lang="de-DE" dirty="0">
                <a:solidFill>
                  <a:schemeClr val="tx2"/>
                </a:solidFill>
              </a:rPr>
              <a:t>(Bundesamt für Wirtschaft und Ausfuhrkontrolle)</a:t>
            </a:r>
          </a:p>
          <a:p>
            <a:pPr algn="ctr"/>
            <a:endParaRPr lang="de-DE" sz="2800" b="1" dirty="0"/>
          </a:p>
        </p:txBody>
      </p:sp>
      <p:sp>
        <p:nvSpPr>
          <p:cNvPr id="9" name="Rechteck: abgerundete Ecken 8">
            <a:extLst>
              <a:ext uri="{FF2B5EF4-FFF2-40B4-BE49-F238E27FC236}">
                <a16:creationId xmlns:a16="http://schemas.microsoft.com/office/drawing/2014/main" id="{7B6A71F4-9930-977B-D994-F7DEBFE74C1A}"/>
              </a:ext>
            </a:extLst>
          </p:cNvPr>
          <p:cNvSpPr/>
          <p:nvPr/>
        </p:nvSpPr>
        <p:spPr>
          <a:xfrm>
            <a:off x="6191929" y="3064570"/>
            <a:ext cx="4872623" cy="3244750"/>
          </a:xfrm>
          <a:prstGeom prst="roundRect">
            <a:avLst/>
          </a:prstGeom>
          <a:solidFill>
            <a:schemeClr val="bg1"/>
          </a:solidFill>
          <a:ln w="3175">
            <a:solidFill>
              <a:srgbClr val="FFD130"/>
            </a:solidFill>
          </a:ln>
        </p:spPr>
        <p:style>
          <a:lnRef idx="2">
            <a:schemeClr val="accent1">
              <a:shade val="15000"/>
            </a:schemeClr>
          </a:lnRef>
          <a:fillRef idx="1">
            <a:schemeClr val="accent1"/>
          </a:fillRef>
          <a:effectRef idx="0">
            <a:schemeClr val="accent1"/>
          </a:effectRef>
          <a:fontRef idx="minor">
            <a:schemeClr val="lt1"/>
          </a:fontRef>
        </p:style>
        <p:txBody>
          <a:bodyPr lIns="180000" tIns="72000" rIns="0" bIns="72000" rtlCol="0" anchor="ctr"/>
          <a:lstStyle/>
          <a:p>
            <a:pPr marL="342900" indent="-342900">
              <a:buFont typeface="Arial" panose="020B0604020202020204" pitchFamily="34" charset="0"/>
              <a:buChar char="•"/>
            </a:pPr>
            <a:endParaRPr lang="de-DE" sz="2400" dirty="0">
              <a:solidFill>
                <a:schemeClr val="tx1"/>
              </a:solidFill>
            </a:endParaRPr>
          </a:p>
          <a:p>
            <a:pPr marL="342900" indent="-342900">
              <a:buFont typeface="Arial" panose="020B0604020202020204" pitchFamily="34" charset="0"/>
              <a:buChar char="•"/>
            </a:pPr>
            <a:r>
              <a:rPr lang="de-DE" sz="2200" dirty="0">
                <a:solidFill>
                  <a:schemeClr val="tx2"/>
                </a:solidFill>
              </a:rPr>
              <a:t>Komplettsanierung zum Effizienzhaus (EH)</a:t>
            </a:r>
          </a:p>
          <a:p>
            <a:pPr marL="342900" indent="-342900">
              <a:buFont typeface="Arial" panose="020B0604020202020204" pitchFamily="34" charset="0"/>
              <a:buChar char="•"/>
            </a:pPr>
            <a:r>
              <a:rPr lang="de-DE" sz="2200" dirty="0">
                <a:solidFill>
                  <a:schemeClr val="tx2"/>
                </a:solidFill>
              </a:rPr>
              <a:t>Nicht-Wohnfläche in Wohnfläche umwidmen</a:t>
            </a:r>
            <a:endParaRPr lang="de-DE" sz="1100" dirty="0">
              <a:solidFill>
                <a:schemeClr val="tx2"/>
              </a:solidFill>
            </a:endParaRPr>
          </a:p>
          <a:p>
            <a:endParaRPr lang="de-DE" sz="2200" dirty="0">
              <a:solidFill>
                <a:schemeClr val="tx2"/>
              </a:solidFill>
            </a:endParaRPr>
          </a:p>
          <a:p>
            <a:endParaRPr lang="de-DE" sz="2200" dirty="0">
              <a:solidFill>
                <a:schemeClr val="tx2"/>
              </a:solidFill>
            </a:endParaRPr>
          </a:p>
          <a:p>
            <a:r>
              <a:rPr lang="de-DE" sz="2000" b="1" dirty="0">
                <a:solidFill>
                  <a:schemeClr val="tx2"/>
                </a:solidFill>
              </a:rPr>
              <a:t>Fördermittelgeber: </a:t>
            </a:r>
            <a:r>
              <a:rPr lang="de-DE" sz="2000" dirty="0">
                <a:solidFill>
                  <a:schemeClr val="tx2"/>
                </a:solidFill>
              </a:rPr>
              <a:t>KfW </a:t>
            </a:r>
            <a:br>
              <a:rPr lang="de-DE" sz="2200" dirty="0">
                <a:solidFill>
                  <a:schemeClr val="tx2"/>
                </a:solidFill>
              </a:rPr>
            </a:br>
            <a:r>
              <a:rPr lang="de-DE" sz="2000" dirty="0">
                <a:solidFill>
                  <a:schemeClr val="tx2"/>
                </a:solidFill>
              </a:rPr>
              <a:t>(Kreditanstalt für Wiederaufbau)</a:t>
            </a:r>
          </a:p>
          <a:p>
            <a:pPr algn="ctr"/>
            <a:endParaRPr lang="de-DE" sz="2800" b="1" dirty="0"/>
          </a:p>
        </p:txBody>
      </p:sp>
      <p:pic>
        <p:nvPicPr>
          <p:cNvPr id="13" name="Grafik 12">
            <a:extLst>
              <a:ext uri="{FF2B5EF4-FFF2-40B4-BE49-F238E27FC236}">
                <a16:creationId xmlns:a16="http://schemas.microsoft.com/office/drawing/2014/main" id="{43670229-4866-DEA5-BAAC-58B273D4BF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6859"/>
          <a:stretch/>
        </p:blipFill>
        <p:spPr>
          <a:xfrm>
            <a:off x="9379541" y="4148931"/>
            <a:ext cx="2812459" cy="2563957"/>
          </a:xfrm>
          <a:prstGeom prst="rect">
            <a:avLst/>
          </a:prstGeom>
        </p:spPr>
      </p:pic>
      <p:sp>
        <p:nvSpPr>
          <p:cNvPr id="12" name="Rechteck: abgerundete Ecken 11">
            <a:extLst>
              <a:ext uri="{FF2B5EF4-FFF2-40B4-BE49-F238E27FC236}">
                <a16:creationId xmlns:a16="http://schemas.microsoft.com/office/drawing/2014/main" id="{D937F141-24C5-BF6D-C648-BD27AC3CBF2C}"/>
              </a:ext>
            </a:extLst>
          </p:cNvPr>
          <p:cNvSpPr/>
          <p:nvPr/>
        </p:nvSpPr>
        <p:spPr>
          <a:xfrm>
            <a:off x="1919536" y="4437112"/>
            <a:ext cx="4868449" cy="677163"/>
          </a:xfrm>
          <a:prstGeom prst="roundRect">
            <a:avLst/>
          </a:prstGeom>
          <a:solidFill>
            <a:srgbClr val="2E7870">
              <a:alpha val="69804"/>
            </a:srgbClr>
          </a:solidFill>
          <a:ln w="31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r>
              <a:rPr lang="de-DE" sz="2200" dirty="0">
                <a:solidFill>
                  <a:schemeClr val="bg1"/>
                </a:solidFill>
              </a:rPr>
              <a:t>Heizungsförderung (Zuschuss, KfW)</a:t>
            </a:r>
          </a:p>
        </p:txBody>
      </p:sp>
    </p:spTree>
    <p:extLst>
      <p:ext uri="{BB962C8B-B14F-4D97-AF65-F5344CB8AC3E}">
        <p14:creationId xmlns:p14="http://schemas.microsoft.com/office/powerpoint/2010/main" val="97523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9" grpId="0" animBg="1"/>
      <p:bldP spid="12" grpId="0" animBg="1"/>
    </p:bldLst>
  </p:timing>
</p:sld>
</file>

<file path=ppt/theme/theme1.xml><?xml version="1.0" encoding="utf-8"?>
<a:theme xmlns:a="http://schemas.openxmlformats.org/drawingml/2006/main" name="Vorlage LEA Hessen ">
  <a:themeElements>
    <a:clrScheme name="LEA-Farben 1">
      <a:dk1>
        <a:srgbClr val="004696"/>
      </a:dk1>
      <a:lt1>
        <a:srgbClr val="FFFFFF"/>
      </a:lt1>
      <a:dk2>
        <a:srgbClr val="152849"/>
      </a:dk2>
      <a:lt2>
        <a:srgbClr val="E5ECF3"/>
      </a:lt2>
      <a:accent1>
        <a:srgbClr val="004696"/>
      </a:accent1>
      <a:accent2>
        <a:srgbClr val="DC2C32"/>
      </a:accent2>
      <a:accent3>
        <a:srgbClr val="152849"/>
      </a:accent3>
      <a:accent4>
        <a:srgbClr val="2E7870"/>
      </a:accent4>
      <a:accent5>
        <a:srgbClr val="FF990D"/>
      </a:accent5>
      <a:accent6>
        <a:srgbClr val="FFD130"/>
      </a:accent6>
      <a:hlink>
        <a:srgbClr val="004696"/>
      </a:hlink>
      <a:folHlink>
        <a:srgbClr val="336B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3"/>
        </a:solidFill>
        <a:ln>
          <a:noFill/>
        </a:ln>
      </a:spPr>
      <a:bodyPr lIns="180000" tIns="180000" rIns="180000" bIns="180000" anchor="t" anchorCtr="0"/>
      <a:lstStyle>
        <a:defPPr algn="l">
          <a:defRPr sz="1600" b="1" dirty="0">
            <a:solidFill>
              <a:schemeClr val="bg1"/>
            </a:solidFill>
          </a:defRPr>
        </a:defPPr>
      </a:lstStyle>
    </a:txDef>
  </a:objectDefaults>
  <a:extraClrSchemeLst/>
  <a:extLst>
    <a:ext uri="{05A4C25C-085E-4340-85A3-A5531E510DB2}">
      <thm15:themeFamily xmlns:thm15="http://schemas.microsoft.com/office/thememl/2012/main" name="LEAHessen_PPT-Vorlage_v5.potx" id="{C4F3D6D6-DD33-4EC1-A6A4-07199B22CFB9}" vid="{0566A5EF-C07B-410C-A651-A7DFEC8F6A3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EA-Farben 1">
    <a:dk1>
      <a:srgbClr val="004696"/>
    </a:dk1>
    <a:lt1>
      <a:srgbClr val="FFFFFF"/>
    </a:lt1>
    <a:dk2>
      <a:srgbClr val="152849"/>
    </a:dk2>
    <a:lt2>
      <a:srgbClr val="E5ECF3"/>
    </a:lt2>
    <a:accent1>
      <a:srgbClr val="004696"/>
    </a:accent1>
    <a:accent2>
      <a:srgbClr val="DC2C32"/>
    </a:accent2>
    <a:accent3>
      <a:srgbClr val="152849"/>
    </a:accent3>
    <a:accent4>
      <a:srgbClr val="2E7870"/>
    </a:accent4>
    <a:accent5>
      <a:srgbClr val="FF990D"/>
    </a:accent5>
    <a:accent6>
      <a:srgbClr val="FFD130"/>
    </a:accent6>
    <a:hlink>
      <a:srgbClr val="004696"/>
    </a:hlink>
    <a:folHlink>
      <a:srgbClr val="336BAB"/>
    </a:folHlink>
  </a:clrScheme>
</a:themeOverride>
</file>

<file path=ppt/theme/themeOverride2.xml><?xml version="1.0" encoding="utf-8"?>
<a:themeOverride xmlns:a="http://schemas.openxmlformats.org/drawingml/2006/main">
  <a:clrScheme name="LEA-Farben 1">
    <a:dk1>
      <a:srgbClr val="004696"/>
    </a:dk1>
    <a:lt1>
      <a:srgbClr val="FFFFFF"/>
    </a:lt1>
    <a:dk2>
      <a:srgbClr val="152849"/>
    </a:dk2>
    <a:lt2>
      <a:srgbClr val="E5ECF3"/>
    </a:lt2>
    <a:accent1>
      <a:srgbClr val="004696"/>
    </a:accent1>
    <a:accent2>
      <a:srgbClr val="DC2C32"/>
    </a:accent2>
    <a:accent3>
      <a:srgbClr val="152849"/>
    </a:accent3>
    <a:accent4>
      <a:srgbClr val="2E7870"/>
    </a:accent4>
    <a:accent5>
      <a:srgbClr val="FF990D"/>
    </a:accent5>
    <a:accent6>
      <a:srgbClr val="FFD130"/>
    </a:accent6>
    <a:hlink>
      <a:srgbClr val="004696"/>
    </a:hlink>
    <a:folHlink>
      <a:srgbClr val="336BA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0bd9c0d-92e4-49b6-a377-808bc4d350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86E9E472E651343BFEA5AC47EB2CAA0" ma:contentTypeVersion="5" ma:contentTypeDescription="Ein neues Dokument erstellen." ma:contentTypeScope="" ma:versionID="88dba384ce14d362858bd1053ab8cbdc">
  <xsd:schema xmlns:xsd="http://www.w3.org/2001/XMLSchema" xmlns:xs="http://www.w3.org/2001/XMLSchema" xmlns:p="http://schemas.microsoft.com/office/2006/metadata/properties" xmlns:ns3="70bd9c0d-92e4-49b6-a377-808bc4d3506e" targetNamespace="http://schemas.microsoft.com/office/2006/metadata/properties" ma:root="true" ma:fieldsID="b7d30d62c6f5a503bfc2fa90d6763061" ns3:_="">
    <xsd:import namespace="70bd9c0d-92e4-49b6-a377-808bc4d3506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bd9c0d-92e4-49b6-a377-808bc4d350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B76439-9DFC-47B2-BA75-A6B434862D4E}">
  <ds:schemaRefs>
    <ds:schemaRef ds:uri="http://schemas.microsoft.com/sharepoint/v3/contenttype/forms"/>
  </ds:schemaRefs>
</ds:datastoreItem>
</file>

<file path=customXml/itemProps2.xml><?xml version="1.0" encoding="utf-8"?>
<ds:datastoreItem xmlns:ds="http://schemas.openxmlformats.org/officeDocument/2006/customXml" ds:itemID="{8BF4E267-A2A3-4C9A-9786-383855F0CC4F}">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0bd9c0d-92e4-49b6-a377-808bc4d3506e"/>
    <ds:schemaRef ds:uri="http://www.w3.org/XML/1998/namespace"/>
  </ds:schemaRefs>
</ds:datastoreItem>
</file>

<file path=customXml/itemProps3.xml><?xml version="1.0" encoding="utf-8"?>
<ds:datastoreItem xmlns:ds="http://schemas.openxmlformats.org/officeDocument/2006/customXml" ds:itemID="{AE569E93-8F16-4618-95A4-4F8A051B83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bd9c0d-92e4-49b6-a377-808bc4d350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LEAHessen_PPT-Vorlage_v5</Template>
  <TotalTime>0</TotalTime>
  <Words>3031</Words>
  <Application>Microsoft Office PowerPoint</Application>
  <PresentationFormat>Breitbild</PresentationFormat>
  <Paragraphs>370</Paragraphs>
  <Slides>20</Slides>
  <Notes>17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20</vt:i4>
      </vt:variant>
    </vt:vector>
  </HeadingPairs>
  <TitlesOfParts>
    <vt:vector size="29" baseType="lpstr">
      <vt:lpstr>Aptos</vt:lpstr>
      <vt:lpstr>Arial</vt:lpstr>
      <vt:lpstr>bundessansweb</vt:lpstr>
      <vt:lpstr>Calibri</vt:lpstr>
      <vt:lpstr>KfW-Centro-Sans</vt:lpstr>
      <vt:lpstr>Raleway</vt:lpstr>
      <vt:lpstr>Symbol</vt:lpstr>
      <vt:lpstr>Wingdings</vt:lpstr>
      <vt:lpstr>Vorlage LEA Hessen </vt:lpstr>
      <vt:lpstr>SANIEREN · SPAREN · SCHÜTZEN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Giesser, Carolin</dc:creator>
  <cp:keywords/>
  <dc:description/>
  <cp:lastModifiedBy>Klinke, Oliver</cp:lastModifiedBy>
  <cp:revision>97</cp:revision>
  <cp:lastPrinted>2020-02-10T14:10:29Z</cp:lastPrinted>
  <dcterms:created xsi:type="dcterms:W3CDTF">2024-03-12T15:37:22Z</dcterms:created>
  <dcterms:modified xsi:type="dcterms:W3CDTF">2024-11-07T12:31:38Z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0x010100986E9E472E651343BFEA5AC47EB2CAA0</vt:lpwstr>
  </property>
</Properties>
</file>